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55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96143-421F-4BA8-B457-88651575D52B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F628D-A2BB-4A84-989B-3C9B688B8226}" type="slidenum">
              <a:rPr lang="sk-SK" smtClean="0"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k-SK" sz="9600" b="1" dirty="0" smtClean="0">
                <a:solidFill>
                  <a:schemeClr val="bg1"/>
                </a:solidFill>
                <a:latin typeface="Batang" pitchFamily="18" charset="-127"/>
                <a:ea typeface="Batang" pitchFamily="18" charset="-127"/>
              </a:rPr>
              <a:t>PÍSMENKÁ</a:t>
            </a:r>
            <a:br>
              <a:rPr lang="sk-SK" sz="9600" b="1" dirty="0" smtClean="0">
                <a:solidFill>
                  <a:schemeClr val="bg1"/>
                </a:solidFill>
                <a:latin typeface="Batang" pitchFamily="18" charset="-127"/>
                <a:ea typeface="Batang" pitchFamily="18" charset="-127"/>
              </a:rPr>
            </a:br>
            <a:r>
              <a:rPr lang="sk-SK" sz="9600" b="1" dirty="0" smtClean="0">
                <a:solidFill>
                  <a:schemeClr val="bg1"/>
                </a:solidFill>
                <a:latin typeface="Batang" pitchFamily="18" charset="-127"/>
                <a:ea typeface="Batang" pitchFamily="18" charset="-127"/>
              </a:rPr>
              <a:t> Ď, Ť, Ň, Ľ</a:t>
            </a:r>
            <a:endParaRPr lang="sk-SK" sz="9600" b="1" dirty="0">
              <a:solidFill>
                <a:schemeClr val="bg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u="sng" dirty="0" smtClean="0">
                <a:solidFill>
                  <a:schemeClr val="bg1"/>
                </a:solidFill>
              </a:rPr>
              <a:t>PÍSMENO Ď</a:t>
            </a:r>
            <a:endParaRPr lang="sk-SK" b="1" u="sng" dirty="0">
              <a:solidFill>
                <a:schemeClr val="bg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1"/>
            <a:ext cx="8435280" cy="4205064"/>
          </a:xfrm>
        </p:spPr>
        <p:txBody>
          <a:bodyPr/>
          <a:lstStyle/>
          <a:p>
            <a:r>
              <a:rPr lang="sk-SK" dirty="0" smtClean="0"/>
              <a:t>ĎA		</a:t>
            </a:r>
            <a:r>
              <a:rPr lang="sk-SK" dirty="0" smtClean="0">
                <a:solidFill>
                  <a:srgbClr val="00B0F0"/>
                </a:solidFill>
              </a:rPr>
              <a:t>ĎA-TEĽ	</a:t>
            </a:r>
            <a:r>
              <a:rPr lang="sk-SK" dirty="0" smtClean="0">
                <a:solidFill>
                  <a:srgbClr val="FF0000"/>
                </a:solidFill>
              </a:rPr>
              <a:t>PO-ĎA-KU-JÚ	</a:t>
            </a:r>
            <a:r>
              <a:rPr lang="sk-SK" dirty="0" smtClean="0">
                <a:solidFill>
                  <a:srgbClr val="00B050"/>
                </a:solidFill>
              </a:rPr>
              <a:t>ĎA-LE-KO</a:t>
            </a:r>
            <a:endParaRPr lang="sk-SK" dirty="0" smtClean="0"/>
          </a:p>
          <a:p>
            <a:r>
              <a:rPr lang="sk-SK" dirty="0" smtClean="0"/>
              <a:t>ĎO		</a:t>
            </a:r>
            <a:r>
              <a:rPr lang="sk-SK" dirty="0" smtClean="0">
                <a:solidFill>
                  <a:srgbClr val="00B0F0"/>
                </a:solidFill>
              </a:rPr>
              <a:t>ĎO-BE	</a:t>
            </a:r>
            <a:r>
              <a:rPr lang="sk-SK" dirty="0" smtClean="0">
                <a:solidFill>
                  <a:srgbClr val="FF0000"/>
                </a:solidFill>
              </a:rPr>
              <a:t>PO-ĎO-BA-LI	</a:t>
            </a:r>
            <a:r>
              <a:rPr lang="sk-SK" dirty="0" smtClean="0">
                <a:solidFill>
                  <a:srgbClr val="00B050"/>
                </a:solidFill>
              </a:rPr>
              <a:t>ĎO-BÁČ-KY</a:t>
            </a:r>
          </a:p>
          <a:p>
            <a:r>
              <a:rPr lang="sk-SK" dirty="0" smtClean="0"/>
              <a:t>ĎU		</a:t>
            </a:r>
            <a:r>
              <a:rPr lang="sk-SK" dirty="0" smtClean="0">
                <a:solidFill>
                  <a:srgbClr val="00B0F0"/>
                </a:solidFill>
              </a:rPr>
              <a:t>ĎU-RO	</a:t>
            </a:r>
            <a:r>
              <a:rPr lang="sk-SK" dirty="0" smtClean="0">
                <a:solidFill>
                  <a:srgbClr val="FF0000"/>
                </a:solidFill>
              </a:rPr>
              <a:t>DO-ĎU-BA-LI	</a:t>
            </a:r>
            <a:r>
              <a:rPr lang="sk-SK" dirty="0" smtClean="0">
                <a:solidFill>
                  <a:srgbClr val="00B050"/>
                </a:solidFill>
              </a:rPr>
              <a:t>ĎUM-BIER</a:t>
            </a:r>
            <a:endParaRPr lang="sk-SK" dirty="0" smtClean="0"/>
          </a:p>
          <a:p>
            <a:r>
              <a:rPr lang="sk-SK" b="1" dirty="0" smtClean="0">
                <a:solidFill>
                  <a:schemeClr val="bg1"/>
                </a:solidFill>
              </a:rPr>
              <a:t>POĎ DOMOV!</a:t>
            </a:r>
          </a:p>
          <a:p>
            <a:r>
              <a:rPr lang="sk-SK" b="1" dirty="0" smtClean="0">
                <a:solidFill>
                  <a:schemeClr val="bg1"/>
                </a:solidFill>
              </a:rPr>
              <a:t>CHOĎ DO OBCHODU!</a:t>
            </a:r>
          </a:p>
          <a:p>
            <a:r>
              <a:rPr lang="sk-SK" b="1" dirty="0" smtClean="0">
                <a:solidFill>
                  <a:schemeClr val="bg1"/>
                </a:solidFill>
              </a:rPr>
              <a:t>NESAĎ TRÁVU!</a:t>
            </a:r>
          </a:p>
          <a:p>
            <a:r>
              <a:rPr lang="sk-SK" b="1" dirty="0" smtClean="0">
                <a:solidFill>
                  <a:schemeClr val="bg1"/>
                </a:solidFill>
              </a:rPr>
              <a:t>NALAĎ KLAVÍR!</a:t>
            </a:r>
            <a:endParaRPr lang="sk-SK" b="1" dirty="0">
              <a:solidFill>
                <a:schemeClr val="bg1"/>
              </a:solidFill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789040"/>
            <a:ext cx="1605905" cy="2339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C:\Users\dell_vostro_001\Desktop\PÍSMENÁ\D - KAčK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908720"/>
            <a:ext cx="927952" cy="1080911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1043608" y="980728"/>
            <a:ext cx="4070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6000" dirty="0" smtClean="0">
                <a:solidFill>
                  <a:srgbClr val="FFFF00"/>
                </a:solidFill>
              </a:rPr>
              <a:t>        Ď + E =  </a:t>
            </a:r>
            <a:endParaRPr lang="sk-SK" sz="6000" dirty="0">
              <a:solidFill>
                <a:srgbClr val="FFFF00"/>
              </a:solidFill>
            </a:endParaRPr>
          </a:p>
        </p:txBody>
      </p:sp>
      <p:pic>
        <p:nvPicPr>
          <p:cNvPr id="16386" name="Picture 2" descr="C:\Users\dell_vostro_001\Desktop\PÍSMENÁ\E - VTáK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908720"/>
            <a:ext cx="714375" cy="100965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1403648" y="2420888"/>
            <a:ext cx="632884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000" b="1" u="sng" dirty="0" smtClean="0">
                <a:solidFill>
                  <a:srgbClr val="92D050"/>
                </a:solidFill>
              </a:rPr>
              <a:t>DE</a:t>
            </a:r>
            <a:r>
              <a:rPr lang="sk-SK" sz="4000" b="1" dirty="0" smtClean="0">
                <a:solidFill>
                  <a:srgbClr val="92D050"/>
                </a:solidFill>
              </a:rPr>
              <a:t> – SAŤ ,  </a:t>
            </a:r>
            <a:r>
              <a:rPr lang="sk-SK" sz="4000" b="1" u="sng" dirty="0" smtClean="0">
                <a:solidFill>
                  <a:srgbClr val="92D050"/>
                </a:solidFill>
              </a:rPr>
              <a:t>DE</a:t>
            </a:r>
            <a:r>
              <a:rPr lang="sk-SK" sz="4000" b="1" dirty="0" smtClean="0">
                <a:solidFill>
                  <a:srgbClr val="92D050"/>
                </a:solidFill>
              </a:rPr>
              <a:t> – VIA – TA – CI,</a:t>
            </a:r>
          </a:p>
          <a:p>
            <a:r>
              <a:rPr lang="sk-SK" sz="4000" b="1" u="sng" dirty="0" smtClean="0">
                <a:solidFill>
                  <a:srgbClr val="92D050"/>
                </a:solidFill>
              </a:rPr>
              <a:t>DE</a:t>
            </a:r>
            <a:r>
              <a:rPr lang="sk-SK" sz="4000" b="1" dirty="0" smtClean="0">
                <a:solidFill>
                  <a:srgbClr val="92D050"/>
                </a:solidFill>
              </a:rPr>
              <a:t> – LÍ – ME, VE – </a:t>
            </a:r>
            <a:r>
              <a:rPr lang="sk-SK" sz="4000" b="1" u="sng" dirty="0" smtClean="0">
                <a:solidFill>
                  <a:srgbClr val="92D050"/>
                </a:solidFill>
              </a:rPr>
              <a:t>DE</a:t>
            </a:r>
            <a:r>
              <a:rPr lang="sk-SK" sz="4000" b="1" dirty="0" smtClean="0">
                <a:solidFill>
                  <a:srgbClr val="92D050"/>
                </a:solidFill>
              </a:rPr>
              <a:t> – LI,</a:t>
            </a:r>
          </a:p>
          <a:p>
            <a:endParaRPr lang="sk-SK" sz="4000" b="1" u="sng" dirty="0" smtClean="0">
              <a:solidFill>
                <a:srgbClr val="92D050"/>
              </a:solidFill>
            </a:endParaRPr>
          </a:p>
          <a:p>
            <a:r>
              <a:rPr lang="sk-SK" sz="4000" b="1" u="sng" dirty="0" smtClean="0">
                <a:solidFill>
                  <a:srgbClr val="00B050"/>
                </a:solidFill>
              </a:rPr>
              <a:t>DE</a:t>
            </a:r>
            <a:r>
              <a:rPr lang="sk-SK" sz="4000" b="1" dirty="0" smtClean="0">
                <a:solidFill>
                  <a:srgbClr val="00B050"/>
                </a:solidFill>
              </a:rPr>
              <a:t> – RA – VÁ, </a:t>
            </a:r>
            <a:r>
              <a:rPr lang="sk-SK" sz="4000" b="1" u="sng" dirty="0" smtClean="0">
                <a:solidFill>
                  <a:srgbClr val="00B050"/>
                </a:solidFill>
              </a:rPr>
              <a:t>DE</a:t>
            </a:r>
            <a:r>
              <a:rPr lang="sk-SK" sz="4000" b="1" dirty="0" smtClean="0">
                <a:solidFill>
                  <a:srgbClr val="00B050"/>
                </a:solidFill>
              </a:rPr>
              <a:t> – DUŠ – KO,</a:t>
            </a:r>
            <a:endParaRPr lang="sk-SK" sz="4000" b="1" u="sng" dirty="0" smtClean="0">
              <a:solidFill>
                <a:srgbClr val="00B050"/>
              </a:solidFill>
            </a:endParaRPr>
          </a:p>
          <a:p>
            <a:r>
              <a:rPr lang="sk-SK" sz="4000" b="1" u="sng" dirty="0" smtClean="0">
                <a:solidFill>
                  <a:srgbClr val="00B050"/>
                </a:solidFill>
              </a:rPr>
              <a:t>DE</a:t>
            </a:r>
            <a:r>
              <a:rPr lang="sk-SK" sz="4000" b="1" dirty="0" smtClean="0">
                <a:solidFill>
                  <a:srgbClr val="00B050"/>
                </a:solidFill>
              </a:rPr>
              <a:t> – DI – NA, </a:t>
            </a:r>
            <a:r>
              <a:rPr lang="sk-SK" sz="4000" b="1" u="sng" dirty="0" smtClean="0">
                <a:solidFill>
                  <a:srgbClr val="00B050"/>
                </a:solidFill>
              </a:rPr>
              <a:t>DE</a:t>
            </a:r>
            <a:r>
              <a:rPr lang="sk-SK" sz="4000" b="1" dirty="0" smtClean="0">
                <a:solidFill>
                  <a:srgbClr val="00B050"/>
                </a:solidFill>
              </a:rPr>
              <a:t> – SIA - TA </a:t>
            </a:r>
            <a:endParaRPr lang="sk-SK" sz="4000" b="1" u="sng" dirty="0" smtClean="0">
              <a:solidFill>
                <a:srgbClr val="00B050"/>
              </a:solidFill>
            </a:endParaRPr>
          </a:p>
          <a:p>
            <a:endParaRPr lang="sk-SK" sz="4000" b="1" dirty="0">
              <a:solidFill>
                <a:srgbClr val="92D050"/>
              </a:solidFill>
            </a:endParaRPr>
          </a:p>
        </p:txBody>
      </p:sp>
      <p:pic>
        <p:nvPicPr>
          <p:cNvPr id="16388" name="Picture 4" descr="C:\Users\dell_vostro_001\Desktop\PÍSMENÁ\MAKčEň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980728"/>
            <a:ext cx="257175" cy="276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73 -0.02407 C 0.03142 -0.03912 0.03246 -0.07893 0.04392 -0.08912 C 0.04878 -0.08819 0.05416 -0.08935 0.05816 -0.08588 C 0.06267 -0.08194 0.0658 -0.06527 0.06996 -0.05902 C 0.07882 -0.04606 0.07378 -0.05138 0.08316 -0.04791 C 0.08559 -0.04699 0.09027 -0.04467 0.09027 -0.04444 C 0.11736 -0.04583 0.14427 -0.04629 0.17135 -0.04791 C 0.17916 -0.04838 0.18836 -0.0618 0.19635 -0.06527 C 0.20364 -0.07222 0.21232 -0.07731 0.22014 -0.08287 C 0.22257 -0.08472 0.22465 -0.08796 0.22725 -0.08912 C 0.23576 -0.09305 0.23229 -0.0905 0.23802 -0.09537 C 0.25382 -0.0949 0.26979 -0.09537 0.28559 -0.09398 C 0.28784 -0.09375 0.2927 -0.09074 0.2927 -0.0905 C 0.3 -0.07592 0.29722 -0.08495 0.29861 -0.06203 C 0.31111 -0.07338 0.31805 -0.07986 0.33316 -0.08425 C 0.34652 -0.09305 0.35347 -0.09375 0.36892 -0.09537 C 0.38455 -0.0949 0.40069 -0.0949 0.41649 -0.09398 C 0.42743 -0.09328 0.43645 -0.07453 0.44635 -0.07013 C 0.44965 -0.06388 0.45243 -0.05717 0.45573 -0.05115 C 0.45746 -0.04444 0.46024 -0.04074 0.46302 -0.03518 C 0.4658 -0.02986 0.46788 -0.02338 0.47014 -0.01759 C 0.4743 -0.00671 0.47534 0.00695 0.47725 0.01875 C 0.47691 0.03635 0.47673 0.05371 0.47604 0.07107 C 0.47569 0.07871 0.47309 0.08588 0.47014 0.0919 C 0.45364 0.12524 0.425 0.12524 0.39705 0.12686 C 0.35121 0.14537 0.30017 0.11528 0.25347 0.13149 C 0.22014 0.13102 0.1868 0.13079 0.15347 0.12987 C 0.13906 0.1294 0.12378 0.12061 0.10937 0.11875 C 0.10052 0.11158 0.09392 0.11204 0.08316 0.11088 C 0.06007 0.10278 0.02552 0.10394 0.00225 0.10301 C -0.01111 0.10348 -0.05695 0.10093 -0.07518 0.11412 C -0.08039 0.11783 -0.08403 0.12431 -0.08941 0.12686 C -0.09618 0.14399 -0.09514 0.13681 -0.09306 0.16644 C -0.09271 0.172 -0.08698 0.18079 -0.08698 0.18102 C -0.08108 0.16829 -0.08872 0.18218 -0.08108 0.17431 C -0.07309 0.16598 -0.0842 0.17223 -0.07518 0.16806 C -0.06806 0.16088 -0.05868 0.15672 -0.05018 0.15371 C -0.04184 0.1463 -0.03021 0.14306 -0.02032 0.14098 C -0.01511 0.13982 -0.00486 0.13797 -0.00486 0.1382 C -0.00365 0.1375 -0.00261 0.13635 -0.00139 0.13635 C 0.02951 0.13635 0.06059 0.13658 0.09149 0.13797 C 0.1033 0.13843 0.11093 0.15232 0.12135 0.15695 C 0.12482 0.16019 0.12882 0.16274 0.13194 0.16644 C 0.13889 0.17454 0.13819 0.17963 0.14861 0.18241 C 0.15503 0.18635 0.1559 0.18727 0.16302 0.18542 C 0.16788 0.18241 0.16892 0.17709 0.17361 0.17431 C 0.17465 0.17362 0.18194 0.17176 0.18316 0.1713 C 0.19583 0.16667 0.20833 0.16088 0.22135 0.15857 C 0.23003 0.15695 0.23871 0.15649 0.24739 0.15533 C 0.26076 0.1507 0.27448 0.14838 0.28784 0.14584 C 0.29583 0.14213 0.30364 0.14237 0.3118 0.14098 C 0.34809 0.13496 0.38455 0.13519 0.42135 0.13311 C 0.45173 0.14352 0.43177 0.13727 0.50694 0.13311 C 0.51076 0.13287 0.51875 0.1257 0.52135 0.122 C 0.52673 0.11412 0.5283 0.10579 0.53316 0.09815 C 0.54149 0.08519 0.54895 0.06922 0.55468 0.05371 C 0.55659 0.03125 0.5592 0.00973 0.55468 -0.01296 C 0.55295 -0.02152 0.55277 -0.02708 0.54739 -0.03194 C 0.54566 -0.04259 0.5434 -0.04606 0.5368 -0.05254 C 0.53472 -0.06088 0.53663 -0.05694 0.52847 -0.06365 C 0.52639 -0.06527 0.52239 -0.06851 0.52239 -0.06828 C 0.52118 -0.0706 0.52066 -0.07361 0.51892 -0.07476 C 0.51597 -0.07685 0.5125 -0.07685 0.50937 -0.078 C 0.50364 -0.07986 0.5026 -0.08541 0.49635 -0.0875 C 0.49392 -0.08958 0.4927 -0.09351 0.49027 -0.09537 C 0.48698 -0.09768 0.48298 -0.09791 0.47968 -0.10023 C 0.4717 -0.10555 0.46319 -0.10902 0.45468 -0.11296 C 0.446 -0.11713 0.42725 -0.11759 0.42725 -0.11736 C 0.41423 -0.12638 0.42586 -0.11944 0.39635 -0.12407 C 0.38576 -0.12569 0.37604 -0.12916 0.36527 -0.13032 C 0.34566 -0.13796 0.37118 -0.12893 0.34027 -0.13518 C 0.33385 -0.13657 0.32361 -0.14004 0.3177 -0.14305 C 0.31614 -0.14398 0.31475 -0.14583 0.31284 -0.14629 C 0.30225 -0.14861 0.29149 -0.14907 0.28073 -0.15092 C 0.26597 -0.15902 0.25 -0.15972 0.23437 -0.16203 C 0.12951 -0.16041 0.08784 -0.16319 0.00937 -0.15254 C -0.01302 -0.14629 -0.03594 -0.14421 -0.05851 -0.13842 C -0.06667 -0.13634 -0.07414 -0.13101 -0.0823 -0.1287 C -0.08351 -0.12708 -0.08455 -0.12523 -0.08594 -0.12407 C -0.0882 -0.12245 -0.09306 -0.12083 -0.09306 -0.1206 C -0.09931 -0.1125 -0.10834 -0.10856 -0.11563 -0.10185 C -0.12344 -0.09467 -0.13056 -0.08726 -0.1382 -0.07963 C -0.14202 -0.07222 -0.14427 -0.06342 -0.14896 -0.0574 C -0.14983 -0.05486 -0.15035 -0.05185 -0.15139 -0.04953 C -0.15226 -0.04768 -0.154 -0.04652 -0.15486 -0.04467 C -0.15573 -0.04282 -0.15539 -0.0405 -0.15608 -0.03842 C -0.15747 -0.03402 -0.16094 -0.03032 -0.1632 -0.02731 C -0.16667 -0.00833 -0.16129 -0.03263 -0.16806 -0.0162 C -0.17153 -0.00763 -0.16997 -0.00277 -0.17639 0.00301 C -0.17778 0.00996 -0.17934 0.01598 -0.1823 0.022 C -0.18368 0.02894 -0.18455 0.03565 -0.18594 0.0426 C -0.18525 0.06945 -0.18733 0.08866 -0.17865 0.11088 C -0.17778 0.11922 -0.17743 0.12315 -0.17396 0.12987 C -0.17188 0.1382 -0.16858 0.14885 -0.1632 0.15371 C -0.16198 0.15857 -0.16094 0.1632 -0.15973 0.16806 C -0.1592 0.17014 -0.15712 0.17084 -0.15608 0.17269 C -0.15348 0.17732 -0.15139 0.18241 -0.14896 0.18704 C -0.1474 0.19352 -0.14497 0.19607 -0.14184 0.20139 C -0.13611 0.21135 -0.13177 0.22107 -0.12518 0.22987 C -0.12344 0.23704 -0.11181 0.25116 -0.10608 0.25371 C -0.10226 0.25718 -0.09861 0.25811 -0.09427 0.26019 C -0.08611 0.27084 -0.09011 0.26829 -0.08351 0.2713 C -0.0658 0.25926 -0.04914 0.25232 -0.02986 0.24584 C -0.01285 0.247 0.00434 0.24723 0.02135 0.24908 C 0.02691 0.24977 0.03229 0.25556 0.03802 0.25695 C 0.0651 0.27176 0.09757 0.27292 0.12604 0.27431 C 0.13906 0.2801 0.14236 0.27709 0.16059 0.27593 C 0.19826 0.27037 0.23576 0.2625 0.27343 0.25857 C 0.29062 0.25903 0.30798 0.25649 0.32482 0.26019 C 0.32864 0.26112 0.33316 0.2713 0.33316 0.27153 C 0.33524 0.28195 0.33264 0.27662 0.33802 0.27269 C 0.33941 0.27153 0.34114 0.27176 0.3427 0.2713 C 0.35416 0.26088 0.375 0.26389 0.38802 0.26019 C 0.45156 0.26112 0.48125 0.22917 0.50937 0.27917 C 0.51163 0.28797 0.51389 0.28959 0.51527 0.29977 C 0.51458 0.32107 0.51823 0.33936 0.50694 0.35371 C 0.50538 0.35834 0.50468 0.36204 0.50104 0.36482 C 0.49878 0.36644 0.49392 0.36806 0.49392 0.36829 C 0.47951 0.38172 0.45538 0.38357 0.43802 0.38704 C 0.4302 0.39399 0.43628 0.38959 0.42014 0.3919 C 0.40468 0.39399 0.38993 0.39815 0.37482 0.40139 C 0.36267 0.40695 0.33507 0.40834 0.32014 0.41088 C 0.30902 0.41274 0.2868 0.41575 0.2868 0.41598 C 0.23333 0.4125 0.1993 0.40996 0.15347 0.40463 C 0.14826 0.40116 0.14479 0.39977 0.13906 0.39815 C 0.1309 0.39283 0.12274 0.39167 0.11406 0.38866 C 0.10573 0.38311 0.09826 0.38102 0.08906 0.37917 C 0.07934 0.37338 0.06961 0.372 0.0592 0.36806 C 0.04305 0.36181 0.02864 0.35695 0.0118 0.35533 C -0.01129 0.34908 3.61111E-6 0.35139 -0.04896 0.35695 C -0.05382 0.35741 -0.07066 0.37292 -0.07761 0.37593 C -0.08073 0.38241 -0.08542 0.38635 -0.08941 0.3919 C -0.09115 0.39885 -0.09254 0.40556 -0.09427 0.4125 C -0.09289 0.42732 -0.09584 0.44306 -0.09184 0.45695 C -0.09098 0.45996 -0.08716 0.4544 -0.08473 0.45371 C -0.07084 0.45 -0.07674 0.45139 -0.06684 0.44908 C -0.06094 0.44375 -0.05469 0.4426 -0.04775 0.44098 C -0.04098 0.43797 -0.03733 0.43612 -0.02986 0.43473 C -0.01598 0.42987 -0.00122 0.4301 0.01302 0.42825 C 0.07378 0.42871 0.13437 0.42825 0.19514 0.42987 C 0.19843 0.42987 0.20468 0.43311 0.20468 0.43334 C 0.20625 0.43426 0.20764 0.43565 0.20937 0.43635 C 0.21128 0.43727 0.21354 0.43681 0.21527 0.43797 C 0.21684 0.43889 0.21753 0.44144 0.21892 0.4426 C 0.22118 0.44422 0.22604 0.44584 0.22604 0.44607 C 0.22656 0.44653 0.23107 0.45348 0.23316 0.45209 C 0.23698 0.44954 0.24027 0.43912 0.2427 0.43473 C 0.24687 0.42709 0.25312 0.41875 0.25937 0.41412 C 0.26718 0.40811 0.2625 0.41227 0.27482 0.40764 C 0.29583 0.39977 0.31718 0.397 0.33906 0.39491 C 0.52812 0.397 0.43784 0.38056 0.49514 0.39977 C 0.50399 0.40579 0.51302 0.41135 0.52239 0.41575 C 0.52569 0.41737 0.52864 0.42037 0.53194 0.422 C 0.53767 0.42778 0.54305 0.43473 0.54982 0.43797 C 0.55347 0.44422 0.55694 0.44931 0.5618 0.45371 C 0.56406 0.45857 0.56753 0.46274 0.56892 0.46806 C 0.57152 0.47825 0.57257 0.48912 0.57725 0.49815 C 0.57968 0.51112 0.5809 0.52315 0.58194 0.53635 C 0.58107 0.55787 0.58003 0.58612 0.57014 0.60463 C 0.56805 0.61274 0.56354 0.622 0.55816 0.62686 C 0.5526 0.64121 0.53993 0.65348 0.52847 0.65857 C 0.52031 0.66644 0.51336 0.67153 0.50347 0.67593 C 0.49861 0.67801 0.49357 0.67917 0.48906 0.68241 C 0.47951 0.68936 0.47014 0.69514 0.45937 0.69815 C 0.44201 0.71227 0.42691 0.7169 0.40694 0.71875 C 0.38142 0.73033 0.34652 0.73195 0.32014 0.73311 C 0.26718 0.73079 0.21632 0.72639 0.16406 0.72362 C 0.1342 0.71204 0.10104 0.71112 0.06996 0.70764 C 0.05989 0.70533 0.05086 0.70255 0.04027 0.70139 C 0.01267 0.69514 -0.01511 0.69445 -0.04306 0.6919 C -0.05243 0.6882 -0.06216 0.68612 -0.07153 0.68241 C -0.07848 0.67639 -0.08716 0.67292 -0.09532 0.6713 C -0.10105 0.66621 -0.10677 0.66158 -0.1132 0.65857 C -0.11771 0.6507 -0.12223 0.64283 -0.12639 0.63473 C -0.12674 0.63264 -0.12709 0.63033 -0.12761 0.62825 C -0.1283 0.625 -0.12986 0.61875 -0.12986 0.61899 C -0.13212 0.59885 -0.13316 0.57431 -0.12396 0.55695 C -0.12084 0.54051 -0.1092 0.54815 -0.09775 0.54908 C -0.09132 0.55162 -0.09219 0.54815 -0.08698 0.54422 C -0.0816 0.54005 -0.06684 0.53426 -0.06094 0.53311 C -0.03768 0.52848 -0.01407 0.52778 0.00937 0.52686 C 0.06684 0.51713 0.12691 0.52408 0.18437 0.52524 C 0.19705 0.52778 0.20868 0.53542 0.22135 0.53797 C 0.22257 0.53959 0.22326 0.5419 0.22482 0.5426 C 0.22812 0.54399 0.23472 0.53473 0.2368 0.53311 C 0.246 0.52593 0.25711 0.52524 0.26649 0.51875 C 0.32309 0.51968 0.37031 0.52061 0.42482 0.52686 C 0.43437 0.53056 0.44479 0.53195 0.45468 0.53311 C 0.47882 0.53982 0.50382 0.54306 0.52725 0.55371 C 0.53663 0.55787 0.54514 0.56482 0.55468 0.56806 C 0.56093 0.57246 0.56684 0.57593 0.57361 0.57917 C 0.58038 0.58241 0.58576 0.59051 0.5927 0.59352 C 0.59722 0.59954 0.60277 0.60278 0.60694 0.60926 C 0.6118 0.6169 0.6177 0.62987 0.62482 0.63311 C 0.63402 0.64537 0.62951 0.6426 0.6368 0.64584 C 0.64253 0.65348 0.65156 0.65556 0.65937 0.65695 C 0.67014 0.66065 0.67864 0.65394 0.68906 0.65209 C 0.69514 0.64931 0.6993 0.64769 0.70573 0.64584 C 0.70902 0.64491 0.71215 0.64375 0.71527 0.6426 C 0.71684 0.64213 0.72014 0.64098 0.72014 0.64121 C 0.72847 0.63357 0.72569 0.63797 0.72968 0.62987 C 0.73107 0.62385 0.72986 0.62639 0.73316 0.622 " pathEditMode="relative" rAng="0" ptsTypes="ff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267744" y="836712"/>
            <a:ext cx="249138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6000" dirty="0" smtClean="0">
                <a:solidFill>
                  <a:srgbClr val="FFFF00"/>
                </a:solidFill>
              </a:rPr>
              <a:t>Ď + I =  </a:t>
            </a:r>
            <a:endParaRPr lang="sk-SK" sz="6000" dirty="0">
              <a:solidFill>
                <a:srgbClr val="FFFF00"/>
              </a:solidFill>
            </a:endParaRPr>
          </a:p>
        </p:txBody>
      </p:sp>
      <p:pic>
        <p:nvPicPr>
          <p:cNvPr id="3" name="Picture 10" descr="C:\Users\dell_vostro_001\Desktop\PÍSMENÁ\D - KAčK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764704"/>
            <a:ext cx="927952" cy="1080911"/>
          </a:xfrm>
          <a:prstGeom prst="rect">
            <a:avLst/>
          </a:prstGeom>
          <a:noFill/>
        </p:spPr>
      </p:pic>
      <p:pic>
        <p:nvPicPr>
          <p:cNvPr id="17410" name="Picture 2" descr="C:\Users\dell_vostro_001\Desktop\PÍSMENÁ\I - VTáK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764704"/>
            <a:ext cx="733425" cy="1081658"/>
          </a:xfrm>
          <a:prstGeom prst="rect">
            <a:avLst/>
          </a:prstGeom>
          <a:noFill/>
        </p:spPr>
      </p:pic>
      <p:pic>
        <p:nvPicPr>
          <p:cNvPr id="5" name="Picture 4" descr="C:\Users\dell_vostro_001\Desktop\PÍSMENÁ\MAKčEň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836712"/>
            <a:ext cx="257175" cy="276225"/>
          </a:xfrm>
          <a:prstGeom prst="rect">
            <a:avLst/>
          </a:prstGeom>
          <a:noFill/>
        </p:spPr>
      </p:pic>
      <p:sp>
        <p:nvSpPr>
          <p:cNvPr id="7" name="BlokTextu 6"/>
          <p:cNvSpPr txBox="1"/>
          <p:nvPr/>
        </p:nvSpPr>
        <p:spPr>
          <a:xfrm>
            <a:off x="1259632" y="2924944"/>
            <a:ext cx="647363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000" u="sng" dirty="0" smtClean="0">
                <a:solidFill>
                  <a:srgbClr val="FF0000"/>
                </a:solidFill>
              </a:rPr>
              <a:t>DI</a:t>
            </a:r>
            <a:r>
              <a:rPr lang="sk-SK" sz="4000" dirty="0" smtClean="0">
                <a:solidFill>
                  <a:srgbClr val="FF0000"/>
                </a:solidFill>
              </a:rPr>
              <a:t> - VAD – LO, RO – </a:t>
            </a:r>
            <a:r>
              <a:rPr lang="sk-SK" sz="4000" u="sng" dirty="0" smtClean="0">
                <a:solidFill>
                  <a:srgbClr val="FF0000"/>
                </a:solidFill>
              </a:rPr>
              <a:t>DI</a:t>
            </a:r>
            <a:r>
              <a:rPr lang="sk-SK" sz="4000" dirty="0" smtClean="0">
                <a:solidFill>
                  <a:srgbClr val="FF0000"/>
                </a:solidFill>
              </a:rPr>
              <a:t> – NA,</a:t>
            </a:r>
          </a:p>
          <a:p>
            <a:r>
              <a:rPr lang="sk-SK" sz="4000" dirty="0" smtClean="0">
                <a:solidFill>
                  <a:srgbClr val="FF0000"/>
                </a:solidFill>
              </a:rPr>
              <a:t>HO – </a:t>
            </a:r>
            <a:r>
              <a:rPr lang="sk-SK" sz="4000" u="sng" dirty="0" smtClean="0">
                <a:solidFill>
                  <a:srgbClr val="FF0000"/>
                </a:solidFill>
              </a:rPr>
              <a:t>DI</a:t>
            </a:r>
            <a:r>
              <a:rPr lang="sk-SK" sz="4000" dirty="0" smtClean="0">
                <a:solidFill>
                  <a:srgbClr val="FF0000"/>
                </a:solidFill>
              </a:rPr>
              <a:t> – NY, SA – </a:t>
            </a:r>
            <a:r>
              <a:rPr lang="sk-SK" sz="4000" u="sng" dirty="0" smtClean="0">
                <a:solidFill>
                  <a:srgbClr val="FF0000"/>
                </a:solidFill>
              </a:rPr>
              <a:t>DI</a:t>
            </a:r>
            <a:r>
              <a:rPr lang="sk-SK" sz="4000" dirty="0" smtClean="0">
                <a:solidFill>
                  <a:srgbClr val="FF0000"/>
                </a:solidFill>
              </a:rPr>
              <a:t> – LI,</a:t>
            </a:r>
          </a:p>
          <a:p>
            <a:endParaRPr lang="sk-SK" sz="4000" dirty="0">
              <a:solidFill>
                <a:srgbClr val="FF0000"/>
              </a:solidFill>
            </a:endParaRPr>
          </a:p>
          <a:p>
            <a:r>
              <a:rPr lang="sk-SK" sz="4000" dirty="0" smtClean="0">
                <a:solidFill>
                  <a:srgbClr val="00B0F0"/>
                </a:solidFill>
              </a:rPr>
              <a:t>RO – </a:t>
            </a:r>
            <a:r>
              <a:rPr lang="sk-SK" sz="4000" u="sng" dirty="0" smtClean="0">
                <a:solidFill>
                  <a:srgbClr val="00B0F0"/>
                </a:solidFill>
              </a:rPr>
              <a:t>DI</a:t>
            </a:r>
            <a:r>
              <a:rPr lang="sk-SK" sz="4000" dirty="0" smtClean="0">
                <a:solidFill>
                  <a:srgbClr val="00B0F0"/>
                </a:solidFill>
              </a:rPr>
              <a:t> – ČIA, LA – </a:t>
            </a:r>
            <a:r>
              <a:rPr lang="sk-SK" sz="4000" u="sng" dirty="0" smtClean="0">
                <a:solidFill>
                  <a:srgbClr val="00B0F0"/>
                </a:solidFill>
              </a:rPr>
              <a:t>DÍ</a:t>
            </a:r>
            <a:r>
              <a:rPr lang="sk-SK" sz="4000" dirty="0" smtClean="0">
                <a:solidFill>
                  <a:srgbClr val="00B0F0"/>
                </a:solidFill>
              </a:rPr>
              <a:t> – ME,</a:t>
            </a:r>
          </a:p>
          <a:p>
            <a:r>
              <a:rPr lang="sk-SK" sz="4000" dirty="0" smtClean="0">
                <a:solidFill>
                  <a:srgbClr val="00B0F0"/>
                </a:solidFill>
              </a:rPr>
              <a:t>PO – RO – </a:t>
            </a:r>
            <a:r>
              <a:rPr lang="sk-SK" sz="4000" u="sng" dirty="0" smtClean="0">
                <a:solidFill>
                  <a:srgbClr val="00B0F0"/>
                </a:solidFill>
              </a:rPr>
              <a:t>DI</a:t>
            </a:r>
            <a:r>
              <a:rPr lang="sk-SK" sz="4000" dirty="0" smtClean="0">
                <a:solidFill>
                  <a:srgbClr val="00B0F0"/>
                </a:solidFill>
              </a:rPr>
              <a:t> – LA, RA – </a:t>
            </a:r>
            <a:r>
              <a:rPr lang="sk-SK" sz="4000" u="sng" dirty="0" smtClean="0">
                <a:solidFill>
                  <a:srgbClr val="00B0F0"/>
                </a:solidFill>
              </a:rPr>
              <a:t>DI</a:t>
            </a:r>
            <a:r>
              <a:rPr lang="sk-SK" sz="4000" dirty="0" smtClean="0">
                <a:solidFill>
                  <a:srgbClr val="00B0F0"/>
                </a:solidFill>
              </a:rPr>
              <a:t> - LA</a:t>
            </a:r>
            <a:endParaRPr lang="sk-SK" sz="4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73 -0.02407 C 0.03142 -0.03912 0.03246 -0.07893 0.04392 -0.08912 C 0.04878 -0.08819 0.05416 -0.08935 0.05816 -0.08588 C 0.06267 -0.08194 0.0658 -0.06527 0.06996 -0.05902 C 0.07882 -0.04606 0.07378 -0.05138 0.08316 -0.04791 C 0.08559 -0.04699 0.09027 -0.04467 0.09027 -0.04444 C 0.11736 -0.04583 0.14427 -0.04629 0.17135 -0.04791 C 0.17916 -0.04838 0.18836 -0.0618 0.19635 -0.06527 C 0.20364 -0.07222 0.21232 -0.07731 0.22014 -0.08287 C 0.22257 -0.08472 0.22465 -0.08796 0.22725 -0.08912 C 0.23576 -0.09305 0.23229 -0.0905 0.23802 -0.09537 C 0.25382 -0.0949 0.26979 -0.09537 0.28559 -0.09398 C 0.28784 -0.09375 0.2927 -0.09074 0.2927 -0.0905 C 0.3 -0.07592 0.29722 -0.08495 0.29861 -0.06203 C 0.31111 -0.07338 0.31805 -0.07986 0.33316 -0.08425 C 0.34652 -0.09305 0.35347 -0.09375 0.36892 -0.09537 C 0.38455 -0.0949 0.40069 -0.0949 0.41649 -0.09398 C 0.42743 -0.09328 0.43645 -0.07453 0.44635 -0.07013 C 0.44965 -0.06388 0.45243 -0.05717 0.45573 -0.05115 C 0.45746 -0.04444 0.46024 -0.04074 0.46302 -0.03518 C 0.4658 -0.02986 0.46788 -0.02338 0.47014 -0.01759 C 0.4743 -0.00671 0.47534 0.00695 0.47725 0.01875 C 0.47691 0.03635 0.47673 0.05371 0.47604 0.07107 C 0.47569 0.07871 0.47309 0.08588 0.47014 0.0919 C 0.45364 0.12524 0.425 0.12524 0.39705 0.12686 C 0.35121 0.14537 0.30017 0.11528 0.25347 0.13149 C 0.22014 0.13102 0.1868 0.13079 0.15347 0.12987 C 0.13906 0.1294 0.12378 0.12061 0.10937 0.11875 C 0.10052 0.11158 0.09392 0.11204 0.08316 0.11088 C 0.06007 0.10278 0.02552 0.10394 0.00225 0.10301 C -0.01111 0.10348 -0.05695 0.10093 -0.07518 0.11412 C -0.08039 0.11783 -0.08403 0.12431 -0.08941 0.12686 C -0.09618 0.14399 -0.09514 0.13681 -0.09306 0.16644 C -0.09271 0.172 -0.08698 0.18079 -0.08698 0.18102 C -0.08108 0.16829 -0.08872 0.18218 -0.08108 0.17431 C -0.07309 0.16598 -0.0842 0.17223 -0.07518 0.16806 C -0.06806 0.16088 -0.05868 0.15672 -0.05018 0.15371 C -0.04184 0.1463 -0.03021 0.14306 -0.02032 0.14098 C -0.01511 0.13982 -0.00486 0.13797 -0.00486 0.1382 C -0.00365 0.1375 -0.00261 0.13635 -0.00139 0.13635 C 0.02951 0.13635 0.06059 0.13658 0.09149 0.13797 C 0.1033 0.13843 0.11093 0.15232 0.12135 0.15695 C 0.12482 0.16019 0.12882 0.16274 0.13194 0.16644 C 0.13889 0.17454 0.13819 0.17963 0.14861 0.18241 C 0.15503 0.18635 0.1559 0.18727 0.16302 0.18542 C 0.16788 0.18241 0.16892 0.17709 0.17361 0.17431 C 0.17465 0.17362 0.18194 0.17176 0.18316 0.1713 C 0.19583 0.16667 0.20833 0.16088 0.22135 0.15857 C 0.23003 0.15695 0.23871 0.15649 0.24739 0.15533 C 0.26076 0.1507 0.27448 0.14838 0.28784 0.14584 C 0.29583 0.14213 0.30364 0.14237 0.3118 0.14098 C 0.34809 0.13496 0.38455 0.13519 0.42135 0.13311 C 0.45173 0.14352 0.43177 0.13727 0.50694 0.13311 C 0.51076 0.13287 0.51875 0.1257 0.52135 0.122 C 0.52673 0.11412 0.5283 0.10579 0.53316 0.09815 C 0.54149 0.08519 0.54895 0.06922 0.55468 0.05371 C 0.55659 0.03125 0.5592 0.00973 0.55468 -0.01296 C 0.55295 -0.02152 0.55277 -0.02708 0.54739 -0.03194 C 0.54566 -0.04259 0.5434 -0.04606 0.5368 -0.05254 C 0.53472 -0.06088 0.53663 -0.05694 0.52847 -0.06365 C 0.52639 -0.06527 0.52239 -0.06851 0.52239 -0.06828 C 0.52118 -0.0706 0.52066 -0.07361 0.51892 -0.07476 C 0.51597 -0.07685 0.5125 -0.07685 0.50937 -0.078 C 0.50364 -0.07986 0.5026 -0.08541 0.49635 -0.0875 C 0.49392 -0.08958 0.4927 -0.09351 0.49027 -0.09537 C 0.48698 -0.09768 0.48298 -0.09791 0.47968 -0.10023 C 0.4717 -0.10555 0.46319 -0.10902 0.45468 -0.11296 C 0.446 -0.11713 0.42725 -0.11759 0.42725 -0.11736 C 0.41423 -0.12638 0.42586 -0.11944 0.39635 -0.12407 C 0.38576 -0.12569 0.37604 -0.12916 0.36527 -0.13032 C 0.34566 -0.13796 0.37118 -0.12893 0.34027 -0.13518 C 0.33385 -0.13657 0.32361 -0.14004 0.3177 -0.14305 C 0.31614 -0.14398 0.31475 -0.14583 0.31284 -0.14629 C 0.30225 -0.14861 0.29149 -0.14907 0.28073 -0.15092 C 0.26597 -0.15902 0.25 -0.15972 0.23437 -0.16203 C 0.12951 -0.16041 0.08784 -0.16319 0.00937 -0.15254 C -0.01302 -0.14629 -0.03594 -0.14421 -0.05851 -0.13842 C -0.06667 -0.13634 -0.07414 -0.13101 -0.0823 -0.1287 C -0.08351 -0.12708 -0.08455 -0.12523 -0.08594 -0.12407 C -0.0882 -0.12245 -0.09306 -0.12083 -0.09306 -0.1206 C -0.09931 -0.1125 -0.10834 -0.10856 -0.11563 -0.10185 C -0.12344 -0.09467 -0.13056 -0.08726 -0.1382 -0.07963 C -0.14202 -0.07222 -0.14427 -0.06342 -0.14896 -0.0574 C -0.14983 -0.05486 -0.15035 -0.05185 -0.15139 -0.04953 C -0.15226 -0.04768 -0.154 -0.04652 -0.15486 -0.04467 C -0.15573 -0.04282 -0.15539 -0.0405 -0.15608 -0.03842 C -0.15747 -0.03402 -0.16094 -0.03032 -0.1632 -0.02731 C -0.16667 -0.00833 -0.16129 -0.03263 -0.16806 -0.0162 C -0.17153 -0.00763 -0.16997 -0.00277 -0.17639 0.00301 C -0.17778 0.00996 -0.17934 0.01598 -0.1823 0.022 C -0.18368 0.02894 -0.18455 0.03565 -0.18594 0.0426 C -0.18525 0.06945 -0.18733 0.08866 -0.17865 0.11088 C -0.17778 0.11922 -0.17743 0.12315 -0.17396 0.12987 C -0.17188 0.1382 -0.16858 0.14885 -0.1632 0.15371 C -0.16198 0.15857 -0.16094 0.1632 -0.15973 0.16806 C -0.1592 0.17014 -0.15712 0.17084 -0.15608 0.17269 C -0.15348 0.17732 -0.15139 0.18241 -0.14896 0.18704 C -0.1474 0.19352 -0.14497 0.19607 -0.14184 0.20139 C -0.13611 0.21135 -0.13177 0.22107 -0.12518 0.22987 C -0.12344 0.23704 -0.11181 0.25116 -0.10608 0.25371 C -0.10226 0.25718 -0.09861 0.25811 -0.09427 0.26019 C -0.08611 0.27084 -0.09011 0.26829 -0.08351 0.2713 C -0.0658 0.25926 -0.04914 0.25232 -0.02986 0.24584 C -0.01285 0.247 0.00434 0.24723 0.02135 0.24908 C 0.02691 0.24977 0.03229 0.25556 0.03802 0.25695 C 0.0651 0.27176 0.09757 0.27292 0.12604 0.27431 C 0.13906 0.2801 0.14236 0.27709 0.16059 0.27593 C 0.19826 0.27037 0.23576 0.2625 0.27343 0.25857 C 0.29062 0.25903 0.30798 0.25649 0.32482 0.26019 C 0.32864 0.26112 0.33316 0.2713 0.33316 0.27153 C 0.33524 0.28195 0.33264 0.27662 0.33802 0.27269 C 0.33941 0.27153 0.34114 0.27176 0.3427 0.2713 C 0.35416 0.26088 0.375 0.26389 0.38802 0.26019 C 0.45156 0.26112 0.48125 0.22917 0.50937 0.27917 C 0.51163 0.28797 0.51389 0.28959 0.51527 0.29977 C 0.51458 0.32107 0.51823 0.33936 0.50694 0.35371 C 0.50538 0.35834 0.50468 0.36204 0.50104 0.36482 C 0.49878 0.36644 0.49392 0.36806 0.49392 0.36829 C 0.47951 0.38172 0.45538 0.38357 0.43802 0.38704 C 0.4302 0.39399 0.43628 0.38959 0.42014 0.3919 C 0.40468 0.39399 0.38993 0.39815 0.37482 0.40139 C 0.36267 0.40695 0.33507 0.40834 0.32014 0.41088 C 0.30902 0.41274 0.2868 0.41575 0.2868 0.41598 C 0.23333 0.4125 0.1993 0.40996 0.15347 0.40463 C 0.14826 0.40116 0.14479 0.39977 0.13906 0.39815 C 0.1309 0.39283 0.12274 0.39167 0.11406 0.38866 C 0.10573 0.38311 0.09826 0.38102 0.08906 0.37917 C 0.07934 0.37338 0.06961 0.372 0.0592 0.36806 C 0.04305 0.36181 0.02864 0.35695 0.0118 0.35533 C -0.01129 0.34908 3.61111E-6 0.35139 -0.04896 0.35695 C -0.05382 0.35741 -0.07066 0.37292 -0.07761 0.37593 C -0.08073 0.38241 -0.08542 0.38635 -0.08941 0.3919 C -0.09115 0.39885 -0.09254 0.40556 -0.09427 0.4125 C -0.09289 0.42732 -0.09584 0.44306 -0.09184 0.45695 C -0.09098 0.45996 -0.08716 0.4544 -0.08473 0.45371 C -0.07084 0.45 -0.07674 0.45139 -0.06684 0.44908 C -0.06094 0.44375 -0.05469 0.4426 -0.04775 0.44098 C -0.04098 0.43797 -0.03733 0.43612 -0.02986 0.43473 C -0.01598 0.42987 -0.00122 0.4301 0.01302 0.42825 C 0.07378 0.42871 0.13437 0.42825 0.19514 0.42987 C 0.19843 0.42987 0.20468 0.43311 0.20468 0.43334 C 0.20625 0.43426 0.20764 0.43565 0.20937 0.43635 C 0.21128 0.43727 0.21354 0.43681 0.21527 0.43797 C 0.21684 0.43889 0.21753 0.44144 0.21892 0.4426 C 0.22118 0.44422 0.22604 0.44584 0.22604 0.44607 C 0.22656 0.44653 0.23107 0.45348 0.23316 0.45209 C 0.23698 0.44954 0.24027 0.43912 0.2427 0.43473 C 0.24687 0.42709 0.25312 0.41875 0.25937 0.41412 C 0.26718 0.40811 0.2625 0.41227 0.27482 0.40764 C 0.29583 0.39977 0.31718 0.397 0.33906 0.39491 C 0.52812 0.397 0.43784 0.38056 0.49514 0.39977 C 0.50399 0.40579 0.51302 0.41135 0.52239 0.41575 C 0.52569 0.41737 0.52864 0.42037 0.53194 0.422 C 0.53767 0.42778 0.54305 0.43473 0.54982 0.43797 C 0.55347 0.44422 0.55694 0.44931 0.5618 0.45371 C 0.56406 0.45857 0.56753 0.46274 0.56892 0.46806 C 0.57152 0.47825 0.57257 0.48912 0.57725 0.49815 C 0.57968 0.51112 0.5809 0.52315 0.58194 0.53635 C 0.58107 0.55787 0.58003 0.58612 0.57014 0.60463 C 0.56805 0.61274 0.56354 0.622 0.55816 0.62686 C 0.5526 0.64121 0.53993 0.65348 0.52847 0.65857 C 0.52031 0.66644 0.51336 0.67153 0.50347 0.67593 C 0.49861 0.67801 0.49357 0.67917 0.48906 0.68241 C 0.47951 0.68936 0.47014 0.69514 0.45937 0.69815 C 0.44201 0.71227 0.42691 0.7169 0.40694 0.71875 C 0.38142 0.73033 0.34652 0.73195 0.32014 0.73311 C 0.26718 0.73079 0.21632 0.72639 0.16406 0.72362 C 0.1342 0.71204 0.10104 0.71112 0.06996 0.70764 C 0.05989 0.70533 0.05086 0.70255 0.04027 0.70139 C 0.01267 0.69514 -0.01511 0.69445 -0.04306 0.6919 C -0.05243 0.6882 -0.06216 0.68612 -0.07153 0.68241 C -0.07848 0.67639 -0.08716 0.67292 -0.09532 0.6713 C -0.10105 0.66621 -0.10677 0.66158 -0.1132 0.65857 C -0.11771 0.6507 -0.12223 0.64283 -0.12639 0.63473 C -0.12674 0.63264 -0.12709 0.63033 -0.12761 0.62825 C -0.1283 0.625 -0.12986 0.61875 -0.12986 0.61899 C -0.13212 0.59885 -0.13316 0.57431 -0.12396 0.55695 C -0.12084 0.54051 -0.1092 0.54815 -0.09775 0.54908 C -0.09132 0.55162 -0.09219 0.54815 -0.08698 0.54422 C -0.0816 0.54005 -0.06684 0.53426 -0.06094 0.53311 C -0.03768 0.52848 -0.01407 0.52778 0.00937 0.52686 C 0.06684 0.51713 0.12691 0.52408 0.18437 0.52524 C 0.19705 0.52778 0.20868 0.53542 0.22135 0.53797 C 0.22257 0.53959 0.22326 0.5419 0.22482 0.5426 C 0.22812 0.54399 0.23472 0.53473 0.2368 0.53311 C 0.246 0.52593 0.25711 0.52524 0.26649 0.51875 C 0.32309 0.51968 0.37031 0.52061 0.42482 0.52686 C 0.43437 0.53056 0.44479 0.53195 0.45468 0.53311 C 0.47882 0.53982 0.50382 0.54306 0.52725 0.55371 C 0.53663 0.55787 0.54514 0.56482 0.55468 0.56806 C 0.56093 0.57246 0.56684 0.57593 0.57361 0.57917 C 0.58038 0.58241 0.58576 0.59051 0.5927 0.59352 C 0.59722 0.59954 0.60277 0.60278 0.60694 0.60926 C 0.6118 0.6169 0.6177 0.62987 0.62482 0.63311 C 0.63402 0.64537 0.62951 0.6426 0.6368 0.64584 C 0.64253 0.65348 0.65156 0.65556 0.65937 0.65695 C 0.67014 0.66065 0.67864 0.65394 0.68906 0.65209 C 0.69514 0.64931 0.6993 0.64769 0.70573 0.64584 C 0.70902 0.64491 0.71215 0.64375 0.71527 0.6426 C 0.71684 0.64213 0.72014 0.64098 0.72014 0.64121 C 0.72847 0.63357 0.72569 0.63797 0.72968 0.62987 C 0.73107 0.62385 0.72986 0.62639 0.73316 0.622 " pathEditMode="relative" rAng="0" ptsTypes="ff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23528" y="846004"/>
            <a:ext cx="741682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Boli raz dve deti, Janko a Anička.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Nebožiatka nemali ani mamku ani otca,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samy bývali v malej chalúpke pod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horou. </a:t>
            </a:r>
            <a:endParaRPr kumimoji="0" lang="sk-SK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Nuž bolo im veru všelijako. Nevedeli si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oprať ani uvariť, a čo horšie, ani si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nemali čo. Ale hora nebola bezcitná,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predsa im len nedala zahynúť.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Od jari do jesene im dávala aj čosi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do úst, aj dreva na zohriatie.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"Lenže čo bude v zime?" strachoval sa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Janko, ktorý bol starší a skúsenejší. </a:t>
            </a:r>
            <a:endParaRPr kumimoji="0" lang="sk-SK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51520" y="239742"/>
            <a:ext cx="87129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k-SK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Nájdi v texte </a:t>
            </a:r>
            <a:r>
              <a:rPr lang="sk-SK" sz="2000" u="sng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lang="sk-SK" sz="2000" u="sng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sk-SK" sz="2000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divotvornom hrnčeku</a:t>
            </a:r>
            <a:r>
              <a:rPr kumimoji="0" lang="sk-SK" sz="20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sk-SK" sz="2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4572000" y="260648"/>
            <a:ext cx="43556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slabiky </a:t>
            </a:r>
            <a:r>
              <a:rPr lang="sk-SK" sz="2000" dirty="0" err="1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de</a:t>
            </a:r>
            <a:r>
              <a:rPr lang="sk-SK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sk-SK" sz="2000" dirty="0" err="1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te</a:t>
            </a:r>
            <a:r>
              <a:rPr lang="sk-SK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, ne, </a:t>
            </a:r>
            <a:r>
              <a:rPr lang="sk-SK" sz="2000" dirty="0" err="1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le</a:t>
            </a:r>
            <a:r>
              <a:rPr lang="sk-SK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a zakrúžkuj ich</a:t>
            </a:r>
            <a:r>
              <a:rPr lang="sk-SK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sk-SK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sk-SK" sz="2000" dirty="0">
              <a:solidFill>
                <a:srgbClr val="FF0000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2267744" y="908720"/>
            <a:ext cx="504056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b="1">
              <a:ln w="18000">
                <a:solidFill>
                  <a:srgbClr val="B755CC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Ovál 11"/>
          <p:cNvSpPr/>
          <p:nvPr/>
        </p:nvSpPr>
        <p:spPr>
          <a:xfrm>
            <a:off x="2195736" y="1340768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vál 12"/>
          <p:cNvSpPr/>
          <p:nvPr/>
        </p:nvSpPr>
        <p:spPr>
          <a:xfrm>
            <a:off x="4644008" y="2636912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vál 13"/>
          <p:cNvSpPr/>
          <p:nvPr/>
        </p:nvSpPr>
        <p:spPr>
          <a:xfrm>
            <a:off x="323528" y="3501008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vál 14"/>
          <p:cNvSpPr/>
          <p:nvPr/>
        </p:nvSpPr>
        <p:spPr>
          <a:xfrm>
            <a:off x="3419872" y="3501008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vál 15"/>
          <p:cNvSpPr/>
          <p:nvPr/>
        </p:nvSpPr>
        <p:spPr>
          <a:xfrm>
            <a:off x="2555776" y="3933056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vál 16"/>
          <p:cNvSpPr/>
          <p:nvPr/>
        </p:nvSpPr>
        <p:spPr>
          <a:xfrm>
            <a:off x="2627784" y="4365104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vál 17"/>
          <p:cNvSpPr/>
          <p:nvPr/>
        </p:nvSpPr>
        <p:spPr>
          <a:xfrm>
            <a:off x="2267744" y="3501008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vál 18"/>
          <p:cNvSpPr/>
          <p:nvPr/>
        </p:nvSpPr>
        <p:spPr>
          <a:xfrm>
            <a:off x="467544" y="5157192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vál 19"/>
          <p:cNvSpPr/>
          <p:nvPr/>
        </p:nvSpPr>
        <p:spPr>
          <a:xfrm>
            <a:off x="2411760" y="5229200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vál 20"/>
          <p:cNvSpPr/>
          <p:nvPr/>
        </p:nvSpPr>
        <p:spPr>
          <a:xfrm>
            <a:off x="5148064" y="5661248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vál 21"/>
          <p:cNvSpPr/>
          <p:nvPr/>
        </p:nvSpPr>
        <p:spPr>
          <a:xfrm>
            <a:off x="1979712" y="3933056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vál 22"/>
          <p:cNvSpPr/>
          <p:nvPr/>
        </p:nvSpPr>
        <p:spPr>
          <a:xfrm>
            <a:off x="323528" y="1340768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vál 23"/>
          <p:cNvSpPr/>
          <p:nvPr/>
        </p:nvSpPr>
        <p:spPr>
          <a:xfrm>
            <a:off x="5508104" y="2636912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95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95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0"/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95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95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95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0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695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0"/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195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0"/>
                                        <p:tgtEl>
                                          <p:spTgt spid="194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194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194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695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0"/>
                                        <p:tgtEl>
                                          <p:spTgt spid="194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194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194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195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0"/>
                                        <p:tgtEl>
                                          <p:spTgt spid="194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194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194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695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0"/>
                                        <p:tgtEl>
                                          <p:spTgt spid="194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0" fill="hold"/>
                                        <p:tgtEl>
                                          <p:spTgt spid="194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0" fill="hold"/>
                                        <p:tgtEl>
                                          <p:spTgt spid="194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1950"/>
                            </p:stCondLst>
                            <p:childTnLst>
                              <p:par>
                                <p:cTn id="7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0"/>
                                        <p:tgtEl>
                                          <p:spTgt spid="194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194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0" fill="hold"/>
                                        <p:tgtEl>
                                          <p:spTgt spid="194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6950"/>
                            </p:stCondLst>
                            <p:childTnLst>
                              <p:par>
                                <p:cTn id="7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1945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6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Motív Office">
  <a:themeElements>
    <a:clrScheme name="Luxusn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216</Words>
  <Application>Microsoft Office PowerPoint</Application>
  <PresentationFormat>Prezentácia na obrazovke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PÍSMENKÁ  Ď, Ť, Ň, Ľ</vt:lpstr>
      <vt:lpstr>PÍSMENO Ď</vt:lpstr>
      <vt:lpstr>Snímka 3</vt:lpstr>
      <vt:lpstr>Snímka 4</vt:lpstr>
      <vt:lpstr>Snímka 5</vt:lpstr>
    </vt:vector>
  </TitlesOfParts>
  <Company>ŠPÚ - projekt Jazyky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PÍSMENKÁ  Ď, Ť, Ň, Ľ</dc:title>
  <dc:creator>SPU</dc:creator>
  <cp:lastModifiedBy>SPU</cp:lastModifiedBy>
  <cp:revision>1</cp:revision>
  <dcterms:created xsi:type="dcterms:W3CDTF">2012-04-13T21:01:54Z</dcterms:created>
  <dcterms:modified xsi:type="dcterms:W3CDTF">2012-04-13T22:42:42Z</dcterms:modified>
</cp:coreProperties>
</file>