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4034048-1775-4424-B852-D094DAEFC68E}" type="datetimeFigureOut">
              <a:rPr lang="sk-SK" smtClean="0"/>
              <a:pPr/>
              <a:t>22. 5. 2012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k-SK"/>
          </a:p>
        </p:txBody>
      </p:sp>
      <p:sp>
        <p:nvSpPr>
          <p:cNvPr id="10" name="Obdĺžni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ĺžni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ĺžni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ovná spojnic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ovná spojnic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ovná spojnic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ĺžni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22. 5. 2012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22. 5. 2012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4034048-1775-4424-B852-D094DAEFC68E}" type="datetimeFigureOut">
              <a:rPr lang="sk-SK" smtClean="0"/>
              <a:pPr/>
              <a:t>22. 5. 2012</a:t>
            </a:fld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4034048-1775-4424-B852-D094DAEFC68E}" type="datetimeFigureOut">
              <a:rPr lang="sk-SK" smtClean="0"/>
              <a:pPr/>
              <a:t>22. 5. 2012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k-SK"/>
          </a:p>
        </p:txBody>
      </p:sp>
      <p:sp>
        <p:nvSpPr>
          <p:cNvPr id="9" name="Obdĺžni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ĺžni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ovná spojnic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ovná spojnic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ĺžni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ovná spojnic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22. 5. 2012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22. 5. 2012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2" name="Zástupný symbol text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4" name="Zástupný symbol text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6" name="Zástupný symbol dátum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4034048-1775-4424-B852-D094DAEFC68E}" type="datetimeFigureOut">
              <a:rPr lang="sk-SK" smtClean="0"/>
              <a:pPr/>
              <a:t>22. 5. 2012</a:t>
            </a:fld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22. 5. 2012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8" name="Rovná spojnic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obsah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1" name="Zástupný symbol dátum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4034048-1775-4424-B852-D094DAEFC68E}" type="datetimeFigureOut">
              <a:rPr lang="sk-SK" smtClean="0"/>
              <a:pPr/>
              <a:t>22. 5. 2012</a:t>
            </a:fld>
            <a:endParaRPr lang="sk-SK"/>
          </a:p>
        </p:txBody>
      </p:sp>
      <p:sp>
        <p:nvSpPr>
          <p:cNvPr id="22" name="Zástupný symbol čísla snímky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3" name="Zástupný symbol päty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ĺžni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ovná spojnic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ovná spojnic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ovná spojnic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dátum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4034048-1775-4424-B852-D094DAEFC68E}" type="datetimeFigureOut">
              <a:rPr lang="sk-SK" smtClean="0"/>
              <a:pPr/>
              <a:t>22. 5. 2012</a:t>
            </a:fld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1" name="Zástupný symbol päty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4034048-1775-4424-B852-D094DAEFC68E}" type="datetimeFigureOut">
              <a:rPr lang="sk-SK" smtClean="0"/>
              <a:pPr/>
              <a:t>22. 5. 2012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ĺžni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jpeg"/><Relationship Id="rId3" Type="http://schemas.openxmlformats.org/officeDocument/2006/relationships/image" Target="../media/image2.jpeg"/><Relationship Id="rId7" Type="http://schemas.openxmlformats.org/officeDocument/2006/relationships/image" Target="../media/image7.png"/><Relationship Id="rId12" Type="http://schemas.openxmlformats.org/officeDocument/2006/relationships/image" Target="../media/image1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11" Type="http://schemas.openxmlformats.org/officeDocument/2006/relationships/image" Target="../media/image11.jpeg"/><Relationship Id="rId5" Type="http://schemas.openxmlformats.org/officeDocument/2006/relationships/image" Target="../media/image5.png"/><Relationship Id="rId10" Type="http://schemas.openxmlformats.org/officeDocument/2006/relationships/image" Target="../media/image10.jpeg"/><Relationship Id="rId4" Type="http://schemas.openxmlformats.org/officeDocument/2006/relationships/image" Target="../media/image4.pn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KuXAlVLB_9M&amp;feature=player_detailpag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sz="8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PÍSMENO G</a:t>
            </a:r>
            <a:endParaRPr lang="sk-SK" sz="8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k-SK" sz="8000" dirty="0" smtClean="0"/>
              <a:t>S GAŠTANKOM</a:t>
            </a:r>
            <a:endParaRPr lang="sk-SK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7467600" cy="2016224"/>
          </a:xfrm>
        </p:spPr>
        <p:txBody>
          <a:bodyPr>
            <a:noAutofit/>
          </a:bodyPr>
          <a:lstStyle/>
          <a:p>
            <a:pPr algn="ctr"/>
            <a:r>
              <a:rPr lang="sk-SK" sz="6000" b="1" dirty="0" smtClean="0">
                <a:solidFill>
                  <a:schemeClr val="accent3">
                    <a:lumMod val="75000"/>
                  </a:schemeClr>
                </a:solidFill>
              </a:rPr>
              <a:t>GAŠTANKO </a:t>
            </a:r>
            <a:r>
              <a:rPr lang="sk-SK" sz="6000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sk-SK" sz="600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sk-SK" sz="6000" dirty="0" smtClean="0">
                <a:solidFill>
                  <a:schemeClr val="accent3">
                    <a:lumMod val="75000"/>
                  </a:schemeClr>
                </a:solidFill>
              </a:rPr>
              <a:t>A JEHO HRAČKY</a:t>
            </a:r>
            <a:endParaRPr lang="sk-SK" sz="6000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1026" name="Picture 2" descr="http://t3.gstatic.com/images?q=tbn:ANd9GcTBmYB6FC9picVAEyasyDDWAZRN5xfG3aKBAWEzPbiSaxq-SSV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9" y="2777714"/>
            <a:ext cx="3587598" cy="36036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k-SK" sz="4800" b="1" dirty="0" smtClean="0">
                <a:solidFill>
                  <a:schemeClr val="accent3">
                    <a:lumMod val="75000"/>
                  </a:schemeClr>
                </a:solidFill>
              </a:rPr>
              <a:t>GAŠTANKO MÁ HRAČKY</a:t>
            </a:r>
            <a:endParaRPr lang="sk-SK" sz="48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27650" name="Picture 2" descr="http://t0.gstatic.com/images?q=tbn:ANd9GcSyXvRg_eQYuJPXLNWI-xza6q7oyjEIj9EQptHDca08c1DwYR2uLQFkqIt3"/>
          <p:cNvPicPr>
            <a:picLocks noChangeAspect="1" noChangeArrowheads="1"/>
          </p:cNvPicPr>
          <p:nvPr/>
        </p:nvPicPr>
        <p:blipFill>
          <a:blip r:embed="rId2" cstate="print"/>
          <a:srcRect l="4282" t="6522" r="35776" b="8696"/>
          <a:stretch>
            <a:fillRect/>
          </a:stretch>
        </p:blipFill>
        <p:spPr bwMode="auto">
          <a:xfrm>
            <a:off x="7092280" y="1700808"/>
            <a:ext cx="1368152" cy="1905640"/>
          </a:xfrm>
          <a:prstGeom prst="rect">
            <a:avLst/>
          </a:prstGeom>
          <a:noFill/>
        </p:spPr>
      </p:pic>
      <p:pic>
        <p:nvPicPr>
          <p:cNvPr id="4" name="Picture 2" descr="http://t3.gstatic.com/images?q=tbn:ANd9GcTBmYB6FC9picVAEyasyDDWAZRN5xfG3aKBAWEzPbiSaxq-SSV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700808"/>
            <a:ext cx="2007263" cy="2016224"/>
          </a:xfrm>
          <a:prstGeom prst="rect">
            <a:avLst/>
          </a:prstGeom>
          <a:noFill/>
        </p:spPr>
      </p:pic>
      <p:pic>
        <p:nvPicPr>
          <p:cNvPr id="27652" name="Picture 4" descr="http://www.mslsaru.sk/mslsaru/Uvod_files/shapeimage_5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1844824"/>
            <a:ext cx="847725" cy="1143001"/>
          </a:xfrm>
          <a:prstGeom prst="rect">
            <a:avLst/>
          </a:prstGeom>
          <a:noFill/>
        </p:spPr>
      </p:pic>
      <p:pic>
        <p:nvPicPr>
          <p:cNvPr id="27654" name="Picture 6" descr="http://www.mslsaru.sk/mslsaru/Uvod_files/logo%20zajko.png"/>
          <p:cNvPicPr>
            <a:picLocks noChangeAspect="1" noChangeArrowheads="1"/>
          </p:cNvPicPr>
          <p:nvPr/>
        </p:nvPicPr>
        <p:blipFill>
          <a:blip r:embed="rId5" cstate="print"/>
          <a:srcRect l="19894" t="4974" r="20422" b="5501"/>
          <a:stretch>
            <a:fillRect/>
          </a:stretch>
        </p:blipFill>
        <p:spPr bwMode="auto">
          <a:xfrm>
            <a:off x="3995936" y="1772816"/>
            <a:ext cx="864096" cy="1296144"/>
          </a:xfrm>
          <a:prstGeom prst="rect">
            <a:avLst/>
          </a:prstGeom>
          <a:noFill/>
        </p:spPr>
      </p:pic>
      <p:pic>
        <p:nvPicPr>
          <p:cNvPr id="27656" name="Picture 8" descr="http://www.mslsaru.sk/mslsaru/Uvod_files/logo%20kuriatko.png"/>
          <p:cNvPicPr>
            <a:picLocks noChangeAspect="1" noChangeArrowheads="1"/>
          </p:cNvPicPr>
          <p:nvPr/>
        </p:nvPicPr>
        <p:blipFill>
          <a:blip r:embed="rId6" cstate="print"/>
          <a:srcRect l="21755" t="5439" r="18418" b="7541"/>
          <a:stretch>
            <a:fillRect/>
          </a:stretch>
        </p:blipFill>
        <p:spPr bwMode="auto">
          <a:xfrm>
            <a:off x="4355976" y="4581128"/>
            <a:ext cx="792088" cy="1152128"/>
          </a:xfrm>
          <a:prstGeom prst="rect">
            <a:avLst/>
          </a:prstGeom>
          <a:noFill/>
        </p:spPr>
      </p:pic>
      <p:pic>
        <p:nvPicPr>
          <p:cNvPr id="27658" name="Picture 10" descr="http://www.mslsaru.sk/mslsaru/Uvod_files/logo%20lienka.png"/>
          <p:cNvPicPr>
            <a:picLocks noChangeAspect="1" noChangeArrowheads="1"/>
          </p:cNvPicPr>
          <p:nvPr/>
        </p:nvPicPr>
        <p:blipFill>
          <a:blip r:embed="rId7" cstate="print"/>
          <a:srcRect l="5214" r="11367" b="11366"/>
          <a:stretch>
            <a:fillRect/>
          </a:stretch>
        </p:blipFill>
        <p:spPr bwMode="auto">
          <a:xfrm>
            <a:off x="6732240" y="4437112"/>
            <a:ext cx="1152128" cy="1224136"/>
          </a:xfrm>
          <a:prstGeom prst="rect">
            <a:avLst/>
          </a:prstGeom>
          <a:noFill/>
        </p:spPr>
      </p:pic>
      <p:pic>
        <p:nvPicPr>
          <p:cNvPr id="27660" name="Picture 12" descr="http://www.mslsaru.sk/mslsaru/Uvod_files/shapeimage_6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843808" y="3068960"/>
            <a:ext cx="2733675" cy="1314451"/>
          </a:xfrm>
          <a:prstGeom prst="rect">
            <a:avLst/>
          </a:prstGeom>
          <a:noFill/>
        </p:spPr>
      </p:pic>
      <p:pic>
        <p:nvPicPr>
          <p:cNvPr id="27662" name="Picture 14" descr="http://t3.gstatic.com/images?q=tbn:ANd9GcSre795b-crcYdtBT1tn_Z60xPJN7_v6CfJxIzSxOwCT7XCzzR61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987824" y="4653137"/>
            <a:ext cx="1316717" cy="1152128"/>
          </a:xfrm>
          <a:prstGeom prst="rect">
            <a:avLst/>
          </a:prstGeom>
          <a:noFill/>
        </p:spPr>
      </p:pic>
      <p:sp>
        <p:nvSpPr>
          <p:cNvPr id="27664" name="AutoShape 16" descr="data:image/jpeg;base64,/9j/4AAQSkZJRgABAQAAAQABAAD/2wCEAAkGBhQSEBESEBAQFBUVFBIVFRgWFRQXFhIVFRAVFRQUFxQXHCYfFxkjGhgUHy8gIycpLCwsFh4xNTAqNSYrLCkBCQoKDgwOGA8PGSwkHyQuLDQsKjIvLTMsLzAtLS8sNDQqLCwpLjUpLCw1LCwsLCwsLCksLCwsLCwsLCwsLCwsLP/AABEIAOEA4QMBIgACEQEDEQH/xAAcAAEAAQUBAQAAAAAAAAAAAAAABQEDBAYHAgj/xABFEAACAQIDBQQGBQkGBwAAAAAAAQIDEQQFIQYSMUFRYXGRsRMiMoGhwQdicrLRFSMzQlJzkuHwFCRTs7TCJTQ1goOEov/EABoBAQADAQEBAAAAAAAAAAAAAAADBAUCAQb/xAAwEQACAgIBAwIDBgcBAAAAAAAAAQIDBBEhBRIxE0EUUXEiYZGhsfAVIzJCgcHRBv/aAAwDAQACEQMRAD8A7iAAAAAAAAAAAAAAAAAAAAAAAAAAAAAAAAAAAAAAAAAAAAAAAAAAAAAAAAAAAAAAAAAAAAAAAAAAAAAAAAAAAAAAAAAAAAAAAAAAAAAAAAAAAAAAAAAAAAAAAAAAAAAAAAAAAAAAAAAAAeWwCtyjkY+MxsKUJVKkoxjFXk27JI55nH0hV6++sDTlGnBPeqNLeaXS+kfi+44lNR8lijGnd44Xzfg6LicZCmt6pOMF1lJRXizGpZ5Rl7FWMl1V2v4krHDq2NnOW/OcpS470m5PxZlTzqtJJSrTaWnH5og+I+415dEs0u2Sb/f4/kdpWb0r7vpqV+m/FPwbMiGJi3ZTi32NM4P6S+rbffr5mRQxcou8ZNdx58T9x2+hy7eJ8/Tg7pcrc5Xlm3eIpaNxqLpO913SWpsOD+kmm/0tGce2LUl4OxLG6LKFnSsmH9u/obpcXIXCbX4WpwrKL6TTj8Xp8SVo4iM1eEoyX1Wn5EqafgoTqnD+qLRduVPKkVGyMqCgPQVAAAAAAAAAAAAAAAAAAAAAZjY7GwpU51KslGEE3Jvkl/XAyGYWb5XDEUZ0aqbhNWdnZqzTTT5NNJruB1HW13eDju0m2P8Aba6VR1IYaL9WEdXK360vrP4Lh1eBmucKolSorcox4Jab76v+fez1ths28LiZ06PpHTtFwc7XleKvZpJNXuvca/TqVLtOPD8L9DLlbvbb9+T6euWL6lbW+Fwvb6/Uz4oupmFHESXGJeji12ojU4vwzcjdXL3MlM9xmWI1U+ZJUXh2rSdaEubTjJeFjiyzsW9N/Qlb0t+THVQ9qqWq26pNQk5Lk2t2/uueFI7T2tnSWzMjWL1LGyi7xk13Nojt8r6Q62cuCfknKGf1Y+zUkTGA2/rw47k/tX0t0aZqOCoTqzUKavJ+CXNt8l29pk5rlM8PJRqSptu9t2Tei5tNJo5hBQfdFaKNtWLOapnruft7nRcq26lWbXoIacX6WMUl1tJXJCttrho8ZpvpG0vdocfpnqcpWtFX7Xw/mWo3Tfgx83p+Jjvvss7V8l5/Nv8AQ63Db3CvjOa74Mz8HtJh6rtCvTbfJySfgzhFfDYh3tO3dGPzVyMdfExqqDkn13lF6cuh27pRW5aMuKwrpqFTl+R9O3KnItm8zzCkounGVSP+Hf0kWuyKblD/ALX7jquArynTpznDclKMXKLd3FtXcb2XAkpvhctweyPKxHjvymv35RkAAnKYAAAAAAAAAAABRnlnpnhgGvba5bGrhZya1p+vF9OUl4eSOWSwsUm/e/A7Fn//ACuI/dVPus49Vd41ey/3UYHVaWpKxPzpM08C9d/pNc+UzF2LksTm+HpTSdOPpJSi+Et2jOSUlzV7aG17bbFQoSjVoxtSm7OPHcna9lf9Vq/g+w076L/+uUv/AGP8iZ2vauipYOvflFSXfGSZYljxlivS5S2R15E1fvfvo4vVypLXgYPpIp2VVaPnwv0u9CVz6s4w06N+CNOrL83Iz8KM7IuTkaOVnzx5RjA2GW8uMSqrruLmzlb0kNyWu6lZ9nT3EhisHFLhfVJJcW3wS7Tl5coT7JLZsV5s+3bI5S6HidSyNo2s2MjgsFSrylJ1ZVIxmk1uR3oyk0tLtq1r31NY9DJxUlqmrq5enNVtKfBNT1Gu6O0bPlmf4ejhn6BuVTTeurSlK3F9IrXT5vWClUnWm5SblKTI6Vfd4xa1SNo2Uppyd4r2ea7jjKyVTX3v8Chi10UepdCffN75ft9x6wuV2Wpnyy3cipSjuxk7Rb0Un0TfFk9s7hITxEYSinaMp2fY0lf3+RuOPy+FalOlUinCcXFrs6ro1xT5NI06lGcdxPhbYXZU3bdLl/v8DmUsHZcDU8xwtsQu5+ZsWR1pWrYeq7zoVJU79VGTj5xfwKYjLk61Nvg96/TRJlTNfbTJkfTn2ZUYs2jYSDtTaTaW+m7aLR8X4G8ow8owqp0KUUrWir97V38TMJunY3w9Ot+efxNfJt9WbZUAGgVwAAAAAAAAAAACjLUmXJFibAMDaDXC4j93P7pyWdK0Z9t38LfI6xnkv7tXt/hT+6zlFCV3OL4J2XHg4p/MwOsQl9mafBpYFkFZ2Nfa9mRX0aK2e0//AD/6eZ27P9cLiP3U/unKcky2GGxsMXDebjvXjdWlvU3B62uuN/cbnme2anRnCNGV5xlF3lG0d5Wv1fwJKs+h0uLlp6/0eSxbY2N642c92hh6nul5GmY+raDXU3zO6TdKW6rtKXkcvzDF668ehX6W+6tpfMdTj/Mi/uNo2YqtVKdnxdn3NG0ZtiJU/R1I8YSU1fVXi1Jad6NK2bzGLrUVezc4qz7zeM8h+afdLyKeWnDIi2jToalXpMj9o9vK+Noxo1lC0Zqd0rNtRa7ubL2S4+nKiqT9v9X5rw8jV0jOydfn6f2vkybIXqR+0/B3BKC0kbP+TlJpPqny4pk1l2GVNuyXCxj4Ojd3SV1rd3t7S0sSEO2xzjYVlk4yt5ho+fz+pwhCVdPEt8mfsZU3sdW7Iyj4bi87m9nE6W1s8HjK7jFO05e9NLQ2vAfS7SelWk49sX8n+Jp4uRCnuhPj7TLE8ac4QlBbXav0IPBr/iGY/v6n+dMllAg8oxcauMx1WHs1Kkpxv0lUbRO0/bj3T8kSZWQqapWpb0fORo9bK9PetnQsN7EPsx8kXUWcOrQgvqx8kXUaUXuKZqa1wegAdAAAAAAAAAAAAA8zMSrIy5mBiGD1EXtFmEaeGrb04RbpzUVJpbzcWrJX1ZyzD1km3fi7/CxKbU7LYmeIrVY0nOEpNrdabS6bt7o1Kvl8oOz9JTfSSa+DIM3pk8qK7Jr6CjOhRNucOfZmyQrl5VDWKNepH63v1Mqlm37Sa7z5nI6Pk1eY7+huU9Sos8S19TYYVCxi8roVv0tGnPtcVvfxLUjY51BNJzj4ozaWOT5mY6rantbT/Au98LFrhkfHYfDwq06tJ1IOE4y3b70XZ3trqvEmMxwjqUpxha7jJLvcbIrDEIvRqnll9s2nN7a8bPY1QimorWzmOJpYmh+mozS6uLS/iWjMvZjMHPFUotcXL4Qk/kdIjWMN5XR9IqqpQU1e0kknqmnw48TQ/iVc4SjOvTafKf8Aoq/D2Ra1Pgkcr9u1uKevx4GfKNmYGXztK/LXhe65cCQcr6lnp1mS7O2xfZUeOD5vq0MZLuq/qb55Od7Qx/vdf7f+1EbOJf2hlWePxEKdN1Hvq0Yxbl7EeSJXLtjMTUV6yhQX15KUv4I/NouW4tilvXk16M6mNUVKWtJfoZ+xUP0j7IfM2j0d2ndritOd7fgYOV5MsOpKMnK9tbdC7PGbtWnHgnvtp891K3mT3WVwqbmtpex8vCFl2T/L423ydKg7JLsRciyKyzNqVWMdytCcrK6UlvXtr6vHiSUWaqXCetGrx7MvJlTzE9A8AAAAAAAAAAAAKSMDExJBmJiIAEVURquc7VK8qcIQmldNzSkm+dovTxNlzVuNKo1xUJNfws5lGN3ZHE5NeClmXSglGPuRWa4CpeVSlKOru4OMVFdiUbWXcYeFxTmvWhZ8Hb8GbGlZ2fcRapKFd34SXxX8mvAguzL6Yd0H49jnAVd0/TtX+S1+T1NSe5dRV5aaRV7XZjLLra05OPdw8Fp8DaqOz1OSjOvdvjucFHom+NyQi6MI7saNG3bBO/vepfpv9WtfEQW2WLMf05v0ZvRpUK1aPNSX9dPwM6jnFvaun2olMZRou9oOP2W7eEr/AAIaskuTa7V8ilk9P6fPlvsLFOXmw4S7iTpZknzRkxxSfM1yNOEno9ex6+B69BUTvCp4/wBfMzLf/OTa7qZKSLkOtwT7bYuLNwyed3JcXb/cZ++anlOaTpye/B+y7Wtq7acT3+UcROd1uxim3a2rV/1pN+Vi3g4ubKbqnXpRS5+ZgdS+GivVrntyfg2LGZvGjCUvVjzk9Fftb5+81yjtb6aT3ZNJO19Vf3vkW8Vh51P0k1bov6/Ejnl0d5pLTqnxfPgaWT0tzqcZTUWyrgZPbYpuDkkblg8U2k02SUMZdbs1Ga6SSa+JpCzeWEShLebnFunFq9rc29Ha9ufU2LZrMXilZxUZKSWjbWvB9UfC5XRr65bhqX3xZ9nDqePLUbE47+aJ3L8toKtTq047jjK7iuD7r8DcaNRNXTuadXwNShKO9bV6NO97GyZPK8X9p+SNDpWdlev8LkNvjjflf9RBkY1Vce+rwyWgezxA9n1BngAAAAAAAAAAAAt1Ylwo0ARWNw29GSfBpp+9WOV4rDulUlF6OLt4cGdjqU7mtbRbKKv60JKM0ra8JLo7eZxNbKmVS7Ipx8o545Xd2Vwkfzk5WV9Enbh1t0Jp7H4mMrejTX7SlC3g2n8DOobKzirbnxWpzCPO2VsWman3yIGpNmLUbNsezcuaXiWKuQNckWdmlo06vNnvLqO8pOaur2Xa7a+7gT+JybrEwlR3Uo9Pm7kGRCM4aktla++dMe6D0zDrZNRmrSppPqr3XvMKhlzpVFCUpSg2tW7tK+tmybUdL/NX1vZ2420evYy5TwqqJp8VqvmRQ3HiL19DMhfNS3PlP5mJ+S4p3jVSS/a0t3szcMqLejqVmuVNJR99SWngRX9ljGTSpucotq9R3V10gtDL9DVmrOTt0Wi8Foa3xVrWtl9YdO+7RO4fDSndQWHpRaadrVJtWs06k9PBGs7UJYGdOlClGMJR3o1EnJyfCUddE1p14okaOWT5NnjNckrV6fo5XlG91f8AVfVdDPyK1fFqfJdhKVXNfBpmZY/+0VIz19VW9Z6vtZvH0b4RtydtHOH/AM3b+RC5b9HWI30nu7t9XeztfodZyDZ+nhqajBPhxfHtIaqVXFQj4RTsVuRapWexhbSqW9T09Rap/W5pvut8SQyN3Widnq2+ui0JN0U1ZpNdpchCxR/hr+M+K7/8fv2Nh5G6lXo9xRUA1iqAAAALgAAXAAAAAAAB5cTy6ZcABZdE8OiZJSwBhyw5ZnhF0JFxKOABB4nLlZ6GmZ7g9yadtH5nTXSIvNMhjVi09L+Z5LlaIL6vUg0c1UtLGflML1Pc/Iz8RsdWg/VSmvq8fBknlGzk0vWhKN+N7X7tCFRbZkwxrHJJohMPljnOUraOTa8SXw+TmyUMsUVwMmOFSLPcbajpaIOjlBm0ssXQk1RPaiebPTEpYS3IyIUy4Lnh6FEqebgA9FLlAAVKAAAAAAAAHoAAAAAAAAAAAAAAAWAAKWFioAAAAKFCthYAoCthYAoCthYAoCthYAoCthYAoCthYAoCtgAVAAAAAAAAAAAAAAAAAAAAAAAAAAAAAAAAAAAAAAAAAAAAAAAAAAAAAAAAAAAAAAAAAAAAAAAAAAAAAAAAAAAAAAAAAAAAAAAAAAAAAAAAAAAAAAAAAAAAAAAAAAAAAAAAAAAAAAB//9k="/>
          <p:cNvSpPr>
            <a:spLocks noChangeAspect="1" noChangeArrowheads="1"/>
          </p:cNvSpPr>
          <p:nvPr/>
        </p:nvSpPr>
        <p:spPr bwMode="auto">
          <a:xfrm>
            <a:off x="155575" y="-1028700"/>
            <a:ext cx="2143125" cy="214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pic>
        <p:nvPicPr>
          <p:cNvPr id="27666" name="Picture 18" descr="http://puzzle-predaj.sk/621-983-thickbox/vagon-3d-puzzle.jpg"/>
          <p:cNvPicPr>
            <a:picLocks noChangeAspect="1" noChangeArrowheads="1"/>
          </p:cNvPicPr>
          <p:nvPr/>
        </p:nvPicPr>
        <p:blipFill>
          <a:blip r:embed="rId10" cstate="print"/>
          <a:srcRect l="8342" t="20854" r="12411" b="20753"/>
          <a:stretch>
            <a:fillRect/>
          </a:stretch>
        </p:blipFill>
        <p:spPr bwMode="auto">
          <a:xfrm>
            <a:off x="4860032" y="1844824"/>
            <a:ext cx="1368152" cy="1008112"/>
          </a:xfrm>
          <a:prstGeom prst="rect">
            <a:avLst/>
          </a:prstGeom>
          <a:noFill/>
        </p:spPr>
      </p:pic>
      <p:pic>
        <p:nvPicPr>
          <p:cNvPr id="27668" name="Picture 20" descr="http://t3.gstatic.com/images?q=tbn:ANd9GcQ2iilZ5KFSJH1t4focV4wpcDOrntv95ER42nWLyvFXqiSxz6gD3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220072" y="4509120"/>
            <a:ext cx="1393329" cy="1252233"/>
          </a:xfrm>
          <a:prstGeom prst="rect">
            <a:avLst/>
          </a:prstGeom>
          <a:noFill/>
        </p:spPr>
      </p:pic>
      <p:pic>
        <p:nvPicPr>
          <p:cNvPr id="27670" name="Picture 22" descr="http://t1.gstatic.com/images?q=tbn:ANd9GcTPBD0xLyAgNCJoJ0ORUuVuyZFwXG4b0VDIJieWIJhvXU_ZwrpWMg"/>
          <p:cNvPicPr>
            <a:picLocks noChangeAspect="1" noChangeArrowheads="1"/>
          </p:cNvPicPr>
          <p:nvPr/>
        </p:nvPicPr>
        <p:blipFill>
          <a:blip r:embed="rId12" cstate="print"/>
          <a:srcRect r="4618" b="3900"/>
          <a:stretch>
            <a:fillRect/>
          </a:stretch>
        </p:blipFill>
        <p:spPr bwMode="auto">
          <a:xfrm>
            <a:off x="2915816" y="1844824"/>
            <a:ext cx="1008112" cy="1120124"/>
          </a:xfrm>
          <a:prstGeom prst="rect">
            <a:avLst/>
          </a:prstGeom>
          <a:noFill/>
        </p:spPr>
      </p:pic>
      <p:pic>
        <p:nvPicPr>
          <p:cNvPr id="27672" name="Picture 24" descr="http://t1.gstatic.com/images?q=tbn:ANd9GcStqsBu_XgFmYbsblUlYcFzpLlC-WTWErqhddbi53eOr8e0FzdMb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868144" y="3068960"/>
            <a:ext cx="648072" cy="1308450"/>
          </a:xfrm>
          <a:prstGeom prst="rect">
            <a:avLst/>
          </a:prstGeom>
          <a:noFill/>
        </p:spPr>
      </p:pic>
      <p:pic>
        <p:nvPicPr>
          <p:cNvPr id="27674" name="Picture 26" descr="http://t2.gstatic.com/images?q=tbn:ANd9GcTorhXVisS9geZjxIbdpMhVQ6RdN8b3hXwyKS7c_-aP57TkaS4Z1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660232" y="3573016"/>
            <a:ext cx="1471977" cy="864096"/>
          </a:xfrm>
          <a:prstGeom prst="rect">
            <a:avLst/>
          </a:prstGeom>
          <a:noFill/>
        </p:spPr>
      </p:pic>
      <p:sp>
        <p:nvSpPr>
          <p:cNvPr id="17" name="Obdĺžnik 16"/>
          <p:cNvSpPr/>
          <p:nvPr/>
        </p:nvSpPr>
        <p:spPr>
          <a:xfrm>
            <a:off x="899592" y="4149080"/>
            <a:ext cx="151216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9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</a:t>
            </a:r>
            <a:endParaRPr lang="sk-SK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27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27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1" dur="500"/>
                                        <p:tgtEl>
                                          <p:spTgt spid="276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6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27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1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4800" dirty="0" smtClean="0"/>
              <a:t>SLOVÁ S PÍSMENOM G</a:t>
            </a:r>
            <a:endParaRPr lang="sk-SK" sz="4800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67544" y="2286000"/>
            <a:ext cx="3657600" cy="4572000"/>
          </a:xfrm>
        </p:spPr>
        <p:txBody>
          <a:bodyPr/>
          <a:lstStyle/>
          <a:p>
            <a:r>
              <a:rPr lang="sk-SK" dirty="0" smtClean="0"/>
              <a:t>Gabika</a:t>
            </a:r>
          </a:p>
          <a:p>
            <a:r>
              <a:rPr lang="sk-SK" dirty="0" err="1" smtClean="0"/>
              <a:t>Gita</a:t>
            </a:r>
            <a:endParaRPr lang="sk-SK" dirty="0" smtClean="0"/>
          </a:p>
          <a:p>
            <a:r>
              <a:rPr lang="sk-SK" dirty="0" smtClean="0"/>
              <a:t>Gusto</a:t>
            </a:r>
          </a:p>
          <a:p>
            <a:r>
              <a:rPr lang="sk-SK" dirty="0" smtClean="0"/>
              <a:t>Gizela</a:t>
            </a:r>
          </a:p>
          <a:p>
            <a:r>
              <a:rPr lang="sk-SK" dirty="0" smtClean="0"/>
              <a:t>Genovéva</a:t>
            </a:r>
          </a:p>
          <a:p>
            <a:r>
              <a:rPr lang="sk-SK" dirty="0" smtClean="0"/>
              <a:t>Gejza</a:t>
            </a:r>
          </a:p>
          <a:p>
            <a:r>
              <a:rPr lang="sk-SK" dirty="0" err="1" smtClean="0"/>
              <a:t>Gaston</a:t>
            </a:r>
            <a:endParaRPr lang="sk-SK" dirty="0" smtClean="0"/>
          </a:p>
          <a:p>
            <a:r>
              <a:rPr lang="sk-SK" dirty="0" smtClean="0"/>
              <a:t>Gertrúda</a:t>
            </a:r>
          </a:p>
          <a:p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quarter" idx="2"/>
          </p:nvPr>
        </p:nvSpPr>
        <p:spPr>
          <a:xfrm>
            <a:off x="4139952" y="2286000"/>
            <a:ext cx="3657600" cy="4572000"/>
          </a:xfrm>
        </p:spPr>
        <p:txBody>
          <a:bodyPr/>
          <a:lstStyle/>
          <a:p>
            <a:r>
              <a:rPr lang="sk-SK" dirty="0" smtClean="0"/>
              <a:t>Gepard</a:t>
            </a:r>
          </a:p>
          <a:p>
            <a:r>
              <a:rPr lang="sk-SK" dirty="0" smtClean="0"/>
              <a:t>Jaguár</a:t>
            </a:r>
          </a:p>
          <a:p>
            <a:r>
              <a:rPr lang="sk-SK" dirty="0" smtClean="0"/>
              <a:t>Tiger</a:t>
            </a:r>
          </a:p>
          <a:p>
            <a:r>
              <a:rPr lang="sk-SK" dirty="0" smtClean="0"/>
              <a:t>Papagáj</a:t>
            </a:r>
          </a:p>
          <a:p>
            <a:r>
              <a:rPr lang="sk-SK" dirty="0" smtClean="0"/>
              <a:t>Doga</a:t>
            </a:r>
          </a:p>
          <a:p>
            <a:r>
              <a:rPr lang="sk-SK" dirty="0" smtClean="0"/>
              <a:t>Gorila</a:t>
            </a:r>
          </a:p>
          <a:p>
            <a:r>
              <a:rPr lang="sk-SK" dirty="0" smtClean="0"/>
              <a:t>Gazela</a:t>
            </a:r>
          </a:p>
          <a:p>
            <a:r>
              <a:rPr lang="sk-SK" dirty="0" smtClean="0"/>
              <a:t>Gunár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>
                <a:solidFill>
                  <a:srgbClr val="7030A0"/>
                </a:solidFill>
              </a:rPr>
              <a:t>SPOJ 1. ČASŤ VETY S 2. ČASŤOU VETY</a:t>
            </a:r>
            <a:endParaRPr lang="sk-SK" dirty="0">
              <a:solidFill>
                <a:srgbClr val="7030A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67544" y="2564904"/>
            <a:ext cx="3657600" cy="4572000"/>
          </a:xfrm>
        </p:spPr>
        <p:txBody>
          <a:bodyPr/>
          <a:lstStyle/>
          <a:p>
            <a:r>
              <a:rPr lang="sk-SK" dirty="0" smtClean="0"/>
              <a:t>Mamička kúpila</a:t>
            </a:r>
          </a:p>
          <a:p>
            <a:r>
              <a:rPr lang="sk-SK" dirty="0" smtClean="0"/>
              <a:t>Gunár gagotal</a:t>
            </a:r>
          </a:p>
          <a:p>
            <a:r>
              <a:rPr lang="sk-SK" dirty="0" smtClean="0"/>
              <a:t>Orangutan je</a:t>
            </a:r>
          </a:p>
          <a:p>
            <a:endParaRPr lang="sk-SK" dirty="0" smtClean="0"/>
          </a:p>
          <a:p>
            <a:r>
              <a:rPr lang="sk-SK" dirty="0" smtClean="0">
                <a:solidFill>
                  <a:srgbClr val="FF0000"/>
                </a:solidFill>
              </a:rPr>
              <a:t>Gabika sedí</a:t>
            </a:r>
          </a:p>
          <a:p>
            <a:r>
              <a:rPr lang="sk-SK" dirty="0" smtClean="0">
                <a:solidFill>
                  <a:srgbClr val="FF0000"/>
                </a:solidFill>
              </a:rPr>
              <a:t>Gusto si skladá</a:t>
            </a:r>
          </a:p>
          <a:p>
            <a:r>
              <a:rPr lang="sk-SK" dirty="0" smtClean="0">
                <a:solidFill>
                  <a:srgbClr val="FF0000"/>
                </a:solidFill>
              </a:rPr>
              <a:t>Gizela si prišila</a:t>
            </a:r>
          </a:p>
          <a:p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4" name="Zástupný symbol obsahu 3"/>
          <p:cNvSpPr>
            <a:spLocks noGrp="1"/>
          </p:cNvSpPr>
          <p:nvPr>
            <p:ph sz="quarter" idx="2"/>
          </p:nvPr>
        </p:nvSpPr>
        <p:spPr>
          <a:xfrm>
            <a:off x="4283968" y="2492896"/>
            <a:ext cx="3657600" cy="4572000"/>
          </a:xfrm>
        </p:spPr>
        <p:txBody>
          <a:bodyPr/>
          <a:lstStyle/>
          <a:p>
            <a:r>
              <a:rPr lang="sk-SK" dirty="0" smtClean="0"/>
              <a:t>v</a:t>
            </a:r>
            <a:r>
              <a:rPr lang="sk-SK" dirty="0" smtClean="0"/>
              <a:t> zoologickej záhrade.</a:t>
            </a:r>
          </a:p>
          <a:p>
            <a:r>
              <a:rPr lang="sk-SK" dirty="0" smtClean="0"/>
              <a:t>g</a:t>
            </a:r>
            <a:r>
              <a:rPr lang="sk-SK" dirty="0" smtClean="0"/>
              <a:t>umené galoše.</a:t>
            </a:r>
          </a:p>
          <a:p>
            <a:r>
              <a:rPr lang="sk-SK" dirty="0" smtClean="0"/>
              <a:t>na dvore.</a:t>
            </a:r>
          </a:p>
          <a:p>
            <a:endParaRPr lang="sk-SK" dirty="0" smtClean="0"/>
          </a:p>
          <a:p>
            <a:r>
              <a:rPr lang="sk-SK" dirty="0" smtClean="0">
                <a:solidFill>
                  <a:srgbClr val="FF0000"/>
                </a:solidFill>
              </a:rPr>
              <a:t>z</a:t>
            </a:r>
            <a:r>
              <a:rPr lang="sk-SK" dirty="0" smtClean="0">
                <a:solidFill>
                  <a:srgbClr val="FF0000"/>
                </a:solidFill>
              </a:rPr>
              <a:t> lega  vagónik.</a:t>
            </a:r>
          </a:p>
          <a:p>
            <a:r>
              <a:rPr lang="sk-SK" dirty="0" smtClean="0">
                <a:solidFill>
                  <a:srgbClr val="FF0000"/>
                </a:solidFill>
              </a:rPr>
              <a:t>d</a:t>
            </a:r>
            <a:r>
              <a:rPr lang="sk-SK" dirty="0" smtClean="0">
                <a:solidFill>
                  <a:srgbClr val="FF0000"/>
                </a:solidFill>
              </a:rPr>
              <a:t>revený gombík.</a:t>
            </a:r>
          </a:p>
          <a:p>
            <a:r>
              <a:rPr lang="sk-SK" dirty="0" smtClean="0">
                <a:solidFill>
                  <a:srgbClr val="FF0000"/>
                </a:solidFill>
              </a:rPr>
              <a:t>n</a:t>
            </a:r>
            <a:r>
              <a:rPr lang="sk-SK" dirty="0" smtClean="0">
                <a:solidFill>
                  <a:srgbClr val="FF0000"/>
                </a:solidFill>
              </a:rPr>
              <a:t>a novom gauči.</a:t>
            </a:r>
          </a:p>
          <a:p>
            <a:endParaRPr lang="sk-SK" dirty="0"/>
          </a:p>
        </p:txBody>
      </p:sp>
      <p:cxnSp>
        <p:nvCxnSpPr>
          <p:cNvPr id="6" name="Rovná spojovacia šípka 5"/>
          <p:cNvCxnSpPr/>
          <p:nvPr/>
        </p:nvCxnSpPr>
        <p:spPr>
          <a:xfrm>
            <a:off x="3059832" y="2780928"/>
            <a:ext cx="1296144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ovná spojovacia šípka 7"/>
          <p:cNvCxnSpPr/>
          <p:nvPr/>
        </p:nvCxnSpPr>
        <p:spPr>
          <a:xfrm>
            <a:off x="2843808" y="3212976"/>
            <a:ext cx="1512168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ovacia šípka 12"/>
          <p:cNvCxnSpPr/>
          <p:nvPr/>
        </p:nvCxnSpPr>
        <p:spPr>
          <a:xfrm flipV="1">
            <a:off x="2699792" y="2780928"/>
            <a:ext cx="1656184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ovná spojovacia šípka 14"/>
          <p:cNvCxnSpPr/>
          <p:nvPr/>
        </p:nvCxnSpPr>
        <p:spPr>
          <a:xfrm>
            <a:off x="2555776" y="4581128"/>
            <a:ext cx="1512168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ovná spojovacia šípka 16"/>
          <p:cNvCxnSpPr/>
          <p:nvPr/>
        </p:nvCxnSpPr>
        <p:spPr>
          <a:xfrm flipV="1">
            <a:off x="3059832" y="4509120"/>
            <a:ext cx="129614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ovná spojovacia šípka 18"/>
          <p:cNvCxnSpPr/>
          <p:nvPr/>
        </p:nvCxnSpPr>
        <p:spPr>
          <a:xfrm flipV="1">
            <a:off x="2915816" y="4941168"/>
            <a:ext cx="144016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5400" dirty="0" smtClean="0"/>
              <a:t>Prepíš vety do zošita</a:t>
            </a:r>
            <a:endParaRPr lang="sk-SK" sz="5400" dirty="0"/>
          </a:p>
        </p:txBody>
      </p:sp>
      <p:sp>
        <p:nvSpPr>
          <p:cNvPr id="3" name="BlokTextu 2"/>
          <p:cNvSpPr txBox="1"/>
          <p:nvPr/>
        </p:nvSpPr>
        <p:spPr>
          <a:xfrm>
            <a:off x="755576" y="2132856"/>
            <a:ext cx="756084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dirty="0" smtClean="0"/>
              <a:t>GIZELA MÁ GAŠPARKA.</a:t>
            </a:r>
          </a:p>
          <a:p>
            <a:r>
              <a:rPr lang="sk-SK" sz="2800" dirty="0" smtClean="0"/>
              <a:t>GUSTO NACVIČUJE PROGRAM.</a:t>
            </a:r>
          </a:p>
          <a:p>
            <a:r>
              <a:rPr lang="sk-SK" sz="2800" dirty="0" smtClean="0"/>
              <a:t>GITA MÁ NA STOLE GLÓBUS.</a:t>
            </a:r>
          </a:p>
          <a:p>
            <a:r>
              <a:rPr lang="sk-SK" sz="2800" dirty="0" smtClean="0"/>
              <a:t>DO VODY SOM SI ZOBRAL GALOŠE.</a:t>
            </a:r>
          </a:p>
          <a:p>
            <a:endParaRPr lang="sk-SK" sz="2800" dirty="0" smtClean="0"/>
          </a:p>
          <a:p>
            <a:endParaRPr lang="sk-SK" sz="2800" dirty="0" smtClean="0"/>
          </a:p>
          <a:p>
            <a:r>
              <a:rPr lang="sk-SK" sz="2800" dirty="0" smtClean="0"/>
              <a:t>Gágal gunár Gágorec.</a:t>
            </a:r>
          </a:p>
          <a:p>
            <a:r>
              <a:rPr lang="sk-SK" sz="2800" dirty="0" smtClean="0"/>
              <a:t>Musíme sa starať o svoju hygienu.</a:t>
            </a:r>
          </a:p>
          <a:p>
            <a:r>
              <a:rPr lang="sk-SK" sz="2800" dirty="0" smtClean="0"/>
              <a:t>Gejza nám dal dva góly.</a:t>
            </a:r>
          </a:p>
          <a:p>
            <a:r>
              <a:rPr lang="sk-SK" sz="2800" dirty="0" err="1" smtClean="0"/>
              <a:t>Gaston</a:t>
            </a:r>
            <a:r>
              <a:rPr lang="sk-SK" sz="2800" dirty="0" smtClean="0"/>
              <a:t> má bager z lega.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4800" dirty="0" smtClean="0"/>
              <a:t>A TU JE TVOJA ODMENA</a:t>
            </a:r>
            <a:endParaRPr lang="sk-SK" sz="4800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539552" y="3140968"/>
            <a:ext cx="7467600" cy="1252736"/>
          </a:xfrm>
        </p:spPr>
        <p:txBody>
          <a:bodyPr/>
          <a:lstStyle/>
          <a:p>
            <a:r>
              <a:rPr lang="sk-SK" dirty="0" smtClean="0">
                <a:hlinkClick r:id="rId2"/>
              </a:rPr>
              <a:t>http://www.youtube.com/watch?v=KuXAlVLB_9M&amp;feature=player_detailpage#t=106s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áda">
  <a:themeElements>
    <a:clrScheme name="Arkád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ád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ád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74</TotalTime>
  <Words>130</Words>
  <Application>Microsoft Office PowerPoint</Application>
  <PresentationFormat>Prezentácia na obrazovke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8" baseType="lpstr">
      <vt:lpstr>Arkáda</vt:lpstr>
      <vt:lpstr>PÍSMENO G</vt:lpstr>
      <vt:lpstr>GAŠTANKO  A JEHO HRAČKY</vt:lpstr>
      <vt:lpstr>GAŠTANKO MÁ HRAČKY</vt:lpstr>
      <vt:lpstr>SLOVÁ S PÍSMENOM G</vt:lpstr>
      <vt:lpstr>SPOJ 1. ČASŤ VETY S 2. ČASŤOU VETY</vt:lpstr>
      <vt:lpstr>Prepíš vety do zošita</vt:lpstr>
      <vt:lpstr>A TU JE TVOJA ODMENA</vt:lpstr>
    </vt:vector>
  </TitlesOfParts>
  <Company>ŠPÚ - projekt Jazyky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SPU</dc:creator>
  <cp:lastModifiedBy>SPU</cp:lastModifiedBy>
  <cp:revision>3</cp:revision>
  <dcterms:created xsi:type="dcterms:W3CDTF">2012-05-02T21:25:17Z</dcterms:created>
  <dcterms:modified xsi:type="dcterms:W3CDTF">2012-05-22T09:27:05Z</dcterms:modified>
</cp:coreProperties>
</file>