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34048-1775-4424-B852-D094DAEFC68E}" type="datetimeFigureOut">
              <a:rPr lang="sk-SK" smtClean="0"/>
              <a:pPr/>
              <a:t>22. 5. 2012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EA241-737B-4E4A-9353-84BD08650A4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H8EKPHUdvps&amp;feature=player_detailpage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470025"/>
          </a:xfrm>
        </p:spPr>
        <p:txBody>
          <a:bodyPr>
            <a:noAutofit/>
          </a:bodyPr>
          <a:lstStyle/>
          <a:p>
            <a:r>
              <a:rPr lang="sk-SK" sz="9600" dirty="0" smtClean="0">
                <a:solidFill>
                  <a:srgbClr val="00B0F0"/>
                </a:solidFill>
              </a:rPr>
              <a:t>PÍSMENO F</a:t>
            </a:r>
            <a:endParaRPr lang="sk-SK" sz="9600" dirty="0">
              <a:solidFill>
                <a:srgbClr val="00B0F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4" y="3356992"/>
            <a:ext cx="8208912" cy="1752600"/>
          </a:xfrm>
        </p:spPr>
        <p:txBody>
          <a:bodyPr>
            <a:normAutofit/>
          </a:bodyPr>
          <a:lstStyle/>
          <a:p>
            <a:r>
              <a:rPr lang="sk-SK" sz="6000" dirty="0" smtClean="0">
                <a:solidFill>
                  <a:srgbClr val="00B0F0"/>
                </a:solidFill>
              </a:rPr>
              <a:t>S FERKOM A FILOMÉNOU</a:t>
            </a:r>
            <a:endParaRPr lang="sk-SK" sz="60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NÁJDI OBRÁZKY S PÍSMENKOM F</a:t>
            </a:r>
            <a:endParaRPr lang="sk-SK" dirty="0"/>
          </a:p>
        </p:txBody>
      </p:sp>
      <p:pic>
        <p:nvPicPr>
          <p:cNvPr id="1026" name="Picture 2" descr="http://www.sedos.sk/obchod_homedir/data/702/obrazky/30.fazu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1268760"/>
            <a:ext cx="1008112" cy="1300495"/>
          </a:xfrm>
          <a:prstGeom prst="rect">
            <a:avLst/>
          </a:prstGeom>
          <a:noFill/>
        </p:spPr>
      </p:pic>
      <p:pic>
        <p:nvPicPr>
          <p:cNvPr id="1028" name="Picture 4" descr="http://t2.gstatic.com/images?q=tbn:ANd9GcSYEIcSeQ8X4RZcSY-zXjb9iLEzUTyO4P-_4GGT5BNpG7S1E-qoM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5" y="1268761"/>
            <a:ext cx="1008112" cy="1361236"/>
          </a:xfrm>
          <a:prstGeom prst="rect">
            <a:avLst/>
          </a:prstGeom>
          <a:noFill/>
        </p:spPr>
      </p:pic>
      <p:pic>
        <p:nvPicPr>
          <p:cNvPr id="1030" name="Picture 6" descr="http://t2.gstatic.com/images?q=tbn:ANd9GcQCjQRJIufa-RF_zCkeNGm59iui8ljg03SUp15nhZqxIbSRyfQYc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1196753"/>
            <a:ext cx="1713789" cy="1224136"/>
          </a:xfrm>
          <a:prstGeom prst="rect">
            <a:avLst/>
          </a:prstGeom>
          <a:noFill/>
        </p:spPr>
      </p:pic>
      <p:sp>
        <p:nvSpPr>
          <p:cNvPr id="1032" name="AutoShape 8" descr="data:image/jpeg;base64,/9j/4AAQSkZJRgABAQAAAQABAAD/2wCEAAkGBhMSEBAUExQSEBIVEg8YEBAVFQ8UDxYVFxIVFRQUFRQXGyYeFxkjGRQVIC8gIycpLCwsFR4xNTAqNSYrLCkBCQoKDgwOGg8PGiwkHyUsKzEsLC8pKSwvMC4sLi0uLCwsLCwtKiwsKiwvMSwsLC0sLCwsLCwpLCwsLCwpLC8sLP/AABEIALcBEwMBIgACEQEDEQH/xAAbAAEAAgMBAQAAAAAAAAAAAAAABQYBAgQDB//EADsQAAEDAgQDBgQEBQQDAQAAAAEAAhEDBAUSITFBUWEGEyIycZGBobHBI0LR8BRScrLhYnOCwjNDgwf/xAAbAQEAAgMBAQAAAAAAAAAAAAAABAUCAwYBB//EADMRAAICAQEGAwcDBAMAAAAAAAABAgMRBAUSITFBURNhcRQigZGhsdEywfAVQlLhBiMz/9oADAMBAAIRAxEAPwD7iiIgCIiAIiIAiIgCIiAIiIAiIgCrPay98tIcfN6KyudAJVJu395We7hMD0CkaeG9LPYsNnwTs330IuuwNaSoK2pmvXDRtOq7e0V7Gi7OyNmGsNQ7nZWc5eFW59eh1ql4Gndr5vkWKnlpMDRoAFA4j2lGYsp+N3HkPVcmOYg+q/uqRgfnf9h1XF3bKLYbvxPGVVxrX6p8+35Iml0Mf/S3jJ9PyeWIXb4l7pPJQTbR1R3qVIvaXu11VjwHA5IJCzlZurCLt3x0teeo7OdmwIJCvFvatptnYAJY2YaAuHtbf93SyDzP0+HFQL7VVB2S6HH332ay9RzzKvjmLOrVDHkB8I59VDViQus09FG31eNFwc7J3WOUubOn09cYpQhyRg1wpDCMNdXcODOJXHguFGu+Towbn7K827Axoa0BoCtNHofFe9L9P3Im09oR0q3IcZ/Y6rWi2m0MYIA3KgO1PaMUm5GavKY32lbSaWs8Tz8lUqFs6rUk+JxOpVxbcseFUUuk0cnL2jUfJ9TTDcMdWfLpJJ1K+jYHgQYBovLAMFDQNNVa6FGApGnoUER9drHbLC5CjRACzXrhgkrd7oEqsYrflxPIbJq9UtPDPXoUV93hxyddTHTJjbgsKvmt1Rc7/ULf8in9rs7n0VERdeXwREQBERAEREAREQBERAERaVKgAJOwQHleNJaWjc6Somv2eDWHKTPVedfFazyTTaco2MbrkPaZzTFTbjwIUuFdkV7paU0XxXuY80fN+0TnfxDmHSCBHqri53dW7GjzFoAXF2qtGur0qo1n58Qtq1Q7nlott9viQgdRZYr6quGMc15nLUcGNgb8So1zS48yu0UHVHQFYMKwACCRqormZT1ENPHMuZH4PgMkFwVysbENAXpa2IC7mthamzmdXrZXMNbCo2PXPe3DuLWaD14q3Yted3Se7cx4RxJ4Ki5XsaXPY4TJJIMSVR7Wu91V/F/sb9mV8XZ8F+5H4hcBg6qCosdVqBo4leuI3Be8qd7L4eGtdVdpyVLpqfEnjv8ARHU2WLSad2Pn09SatKDaFIDYAanmofFccc4EN8LfmVviN2XmTt+UfdQ1V0lXNknjcjwiUem0yUnbbxm/oc4pyeZKt/ZzCIgkKLwTCy9wJCvuHWkAKRpaccWR9oarPuo7LOhAXWtWiFtKskc7J5I3GrvK2BuVWa7NN1I31XvKjjwGgUfdmAuO2jf41jfRcEU2plvy8kcDmhFzuraoqLBXbyPqqIi+oHUBERAEREAREQBFiUlAZWJWCVhegzKjcZvAG5d3HgOSkly0rMBznHUk79OSyg0nlm2txi96XQjKWOZWwWgNHJQ/apjKtLOyJ5/qpvHLZjmO0gwYIVIp3cUqrXH0Cl14fvw4NMvNBXGbV1fBp8UKNTPTpNOpadSumlZGoei0wegXBrQNOJVxsMNDQNFptlmTwStXqlTJpHFh2DBoGimqNsAvVrAFstBQW3yseWYhCVmFD9o6ri1lJhyOqGC7k3iVpts3IuRjVDxJqJmvjluKgzOzZeQkSuipiVGuwtaWukajj7KHp9jaOTSo4u4uBG/oqpjFOtaVmmZE+F44jkVUT1Wqq96yC3X2LanR0aiW5VN7y5Z4HHjeE5Lktb5TqFL1KsMawaNaB8Sl5VFR9N/Nkrwqla6KlGUpR5Pl6FlZdKcK42c0uPryOK6qL3wzCC9wJGi78OwQuMuVrscNDQNFNro3nlkDUaxQW7E8cMw0NA0U5RpQEpUYXop8Y4KKybk8hc2JXGWmeZ0C6Vw17R1V/JrdupWnUuaragst8iPPOOBDtow1Ql/VkqyYtauY3n1CrVQSVw2qrtjYqmsFfdXhYOQUkUzTt6bQA4ieKKzjsabSzJGn2ZF8REXYFwEREARYlaucgNpXk6uJjooTE+0zqQOWn3jswGUE6/JQje27jVDTRynUP8RMH22WzTVS1VfiU8Vx+nPmRdRq6tPPw7Hh8Oj6lrq4u1phwcB/NuPiuc48BVbTc0jMHZHDbSJn3VedjlSpcZAwGkCzM7XMARv7rvp1Q6o0uGrM2X4iCsdRZXpZQhdznyx3xw9D2mctSpSqfCL7efEmbTEcz3NOnL0XcoGm+K9M89FPqFpbJt2Qm87svo0mvuTrEkotdUYK869WAtqj4Ci7mvM8lMNXM5r+48LiTAAKo9pZuruOTaTr8VO4hQddu7tsikPMefRTmC9mm0BoVujLci13L3SamGlobT999OwwXCTTaJ3U0Amywx4OxB5rQ5LOCrsslY3JmyQtoWYQ1ZPKtUDWucdgCSqxUwm4uj3j3Npt/wDWwgkgdeqtb2AiDqCsOMBRr9PG/hNvHbkbqtQ6cuK49z53i9tWtIcAWwfO0nKehC58YxQXNsxx0cHAH16K29pHg0agMRlK+cUW6NE6TMdVQ6ih6ebqreVJcux0uhshqK1dNYlB8+5N29GGNA1MBTGG4NOrlnA8MkAnVWmhagBXdNSjFLsU2p1LcnhnPbWIAXa1kLZYlSkitlJszKwiOcACSYRtJZZgzjvL8N8I1d9F5NxNzRwPTYrFrUa3M4guJJ10XpcPZUaf2VQeJdqG3XalLpH/AH1fwZgeFa9FRp+YVTqmHnoTC7zVLHu4xKirirqV5TY9ZGLtWJQbTItvE8n1dSiwLVx1hZU7dZp3WfVURFaFkERa1KgaCTsN0D4Byh7vHKYBzeHxRw34LyPbKh3opnOJcBmLfCCTGuvNUPtNfte8hhLgHOJOoHTdboaTUT1NcN1qLzvPHLhw+fIr79oUV0TnGSclyWepbal9SZVGYjM/yDrzXlY0abalZ25qHXbTTUKkX14ajqb9QWMY0+reP0VmoXcuBGzg0+4Ci7Xps2TRXKh4Upe/8XkbO1UNo3SU1lxWY/LBNWVi2mHHRzjll0RIAgLizRVd6rqp1NCuSuPxB1AVZtuTdcLnzjKLLbQwjBuuPLDO8u8juTmn5wrK50CVWqNPM2OOymbtxDGzvGvJTq4ON0pdGl81lfbBi3mCXbJ43NxJ6KGrPdWd3bPL+d32CzWrurO7unt+d/2CnsOw5tJoACmYwaxh+HNptAAXrVvWNdlcYPxXs90Ak8FVsYrF1Zsf6dPioGu1E6K1OCzxS+bwbqoqcsMmX1w6o2DI1+hVf7QUndy6o1xa8OzAgkHeIEdCq1b99atufyv/AAyPzAZn7xtMKXqYo51k6o8AmBoQcpJIExy4q7ez9y+u7Kkk8L1eP24fEopbQjbTOppxbTfpjP78SUxDE6rLO3qMeWuDKZqbHNmgQZ91O1b4hw/l8GbnruFTrW+N1bZXAUwHNaMoMQ2DsT0VnpvzlnVzfrKr9ddBOVMXiyOXhdnjH1JmhU5Ys5waik/NZzw6dCYK5bmtovavUgKvY1ieQQNXu8o+6yJRXe2GO69yyXOPnI4Bb9msGa8AuaZ6qTwTs6Cc7xLjqZVpo2rWjQQofs2bXZIs/bFGhU1rHd92eVrZNYBC6UhbBqlJEByyawshq1q12tmTsJjis0K4eJbssd+O9u54mOHjJsAuW5ti97QfIBJHMrtWpK8srjYt2XIxZy1rNsbR6KvXrzTqb6Kw3NWFU8cvRmgakD58lUbU0larU61iaaxjgYTeEct1dgudzOy9MPwnOcx2XlhOHuc+XN05lXSztABspWko3Yty5t5fqzVGOeLOKnhYgaIpmEU/Bt3T2REWRsCw5sgg8VlEB8v7V4aaVcngdf8AP0UXiFKe7f8Azsk/1AlrvmJ/5K+9urDNRFQbtIn0P+VQ2maRHFrsw9Do7/qun02pbqhPs8P48Pvj4HCa3TeFqLK+63o/f8r1OAbKYwivLWji2R8JkfU+yiTouzCHQ8jmJj0P+VD/AOUUeNsyzusP5P8ABI/4/d4euh55XzX5LnT39QD7ha3VEnLAJOo0BK67K0L2UnNjQEOJPIqS7xtMeHV3ErlraVrdKoN43kn9mdvCTptz2yYtaIpgEzJGx4LwxEGqwgGJIj31+S0uLoAFzzA/egXHYYialbaGgeEfc9VPhHCNTZO4bhzaTQAF2gLWidFx4vfmlRruHma0lh04jwnr4lkk5SwjGc1CLk+SI7tReFhZrGhPz/woPCcWbXmoYkOgDlrofaFF3OP1LgRVyh4EAtEAjXXfdRmBV+7FeZb+HIPUGB8fEvNNsucrNR4yeVKDj2fB8V/OaINu1If9LqfuyUs+Xr/OpajdUroOOpaCwOED8rg+PQx810Yva9/SLKY3LJkgaA6/RVTsw4tNQHaJ+MgSrZY1dPZYa/U2aTaNemrfu8X/AD5GeihDWaSVs1xfB4MXtm2kymxmgGnUwNz1/VSWFjVnTX2aVHX7py+p+ykLN0Rx0KpoLf190n2gvnxLfChRCK8z2xbEgxpJ+A4kqKwjDXVX95U47DksW9q+4q5nghrSQ1vorTQohogK95ETmZp0w0QFsAsgLKxMhC4LrFmsflidteq7atTKCVVsfug1j3fmAJnjJ0b8z8lpthbPEamk8r5BzhXFynySZ0V74VA4tcHax4SDryXFiWGuHclj3tqd5TaMriBDnCZj0+SrtvZVrVrqrvAY8IkSSdBIHWFI2HaUvIq1BDaMnwyczneBmh4gFx+CtI7LcNT7VB72Fur9155eEUc9pxtp8C2Li28/78sLLLLd43VbeU6Qpg0nEN7wkg5oJcfQAfJSTrxpMDXSVEWd6yuRUYZaGuE7EPdDQCN/LmPsui6qtpMLjwnXioN+/vxhCKWF73PPP7lrp2mpScspvhy5Y+xwdocW7thjV50aPuoDCMFrVCHHiZJK7bCzdc1S9+06DgBwCulrahgC026eM5qUunIycd55Z5WVplAkLqhbQs5VsSNmDSEXplRegyiIh6EREB43lAPpva7yuaQfiF8uw2zBuhTcRB7wHiD4SCB1/RfULw+A/NVV2AUP4jvi6pMghgIDJHHQTw5qw0eojVGcZcmvqVG0NFK+yuyHOL4+hVsHtvx6tF0FzmVWRv4hqD01G6svZ7ATRY8XApkOLSGgkkEc3ae3RSbrlrZyNDSdzAk+p4rnqVNMzzA5lZ6rWPURcMcHjPU80mzY6eSnnLWcdOZ1OutMrAGt4AaLju79tPfxP4MH35KPucYnSlI5vI1+A4LytLFzzxJO5/VQo1qKLRybMPe+q6TqeAGw9FYsHwrKJO698MwYM1Op5qXayFjKRkkasEKL7UUptq3Wm4e3iH0PupZcuK081CqP9DvkJSuW7NPzRrvjvVSXkz5RYsmq30P9hK87Vvhq/wC3/wBmrswqO+pkifC/T/5OXhhzZFb/AGah9gCuul+qT8o/dnAVP3ILzl9onrhGhd/QP71ZrEaD1Vawvj/S3+4q1WzYFPqD9SuF2n7+2n5QX3O22Lw2avOTMXXmYP3upK0pkanfRaMsmmC4AuGxkrS/xAUxA1edhy6la9PppQutsf8Ac19Fgs5zThFLoTVo0AacSV0hR9jUJaPQKQapzNZlFlIXgIPtNe5GNbxOp+gVbpYzTNVtJ4zPBpkbwHDUTzjko7F8bc+7dmd+EH7QDDBsB++KicEqj+KD3zJznTgTOp6RKk6XYtsNRbqbn/at1LP18/yU+o2vXZGFVX+WJZx/OJbcbom5eymC1oBDnk7xtoOJjMY6Li7VsZSZSoUhEwXR5jAytnmSSVG4HcPq3ZeToA8+g4AfJXC0DXvlzWuiIJAMHhCz1eu/p99NElvZ6Lv3foYU6VbQqttjwb4ZfHgu3bJy4ZYuoW7GO0e55cR8AAPgJ+JWl+51esKQ8rIB/q4+2yk7mpmqCNcoJ+J2H0XRgWF5Rmd5jq49Tqqahu7V3al91FfBcfrw+BeKqNNFdMeiO3DbAU2gALuAQBbKa2YhEReHoREQBERAEREB51tiCq5e1GMJkn2VjqslVvGMKe4ktE9Fsjgwlki6+NAaMbJ/mdt7BR73vqOlxLjwHAeg4KSt+zdVx1ho9yrFh2AMp8JPM7rbvKPIx3W+ZCYbgLnQXaDlxVntMOawaBdTKYGy2WmUmzYlgAIiLA9MQufEP/G8DWWP0/4nRdK5bytlidiCvU8Mxkspo+YYWw9/SbBa4hzYcCCCWOGo+K58NBFSsw6u7q4bDdZIYRA+IVquezlN1z34q1A7NmyeHLMRppMfFa2/Z+iyqajWjOSTm13O+i6CW0K8PHVfXicvVsaccJvlJv4cCM7M4cajKgcH0iHMguYQTo6RrCtVCkGNDQc0cVpIaJcQ0czso66xYnw09Bxfx+HJUV1cLdRLUbuJPg/Q6LTQ9nojQnlI7L7ERT8I8T+XAdT+i5sNw51R2d8nXc8VtheDlxl23zKs1C2DQIXraXBG5cTSjRhdLCs5UhazI3BUd2gxDubeq/iGw3+p3hH1XeFTv/0S7/CpU+LnOeeUNED5uUjS1eLdGPmQ9dd4OnnPy4er4Io7XeZ3EmPufsvJh1n19tv1Wx0aPSff9haDRvsF2qPnZJYCS1zo0ka9eSudgIZ8yqvgdDQHmfkP2VZXvBGWYkb8v2F8411ntO1LbYrKrW6vOXN/g+i7KrdOghGT4ze8/Tp+TNF5JkSC507aRylWa3qCAqxd3IpMAGroAZMT1cVL4bWdlCy0tLppjF8+vq+L+pOsnvSbRMBZXmxy9FvMAiIgCIiAIiIAiIgCwQsogMBqyiIAiIgCIiALlxBgLdV1LwuqWYL1ArtSswbn5FctbFQPIJPM7ey9r7DKk6CVpbdn3uPi8I5cVuW6jXxI056rtZceA4D4cFO4ZgUQXanlwUlZYa1g0C72NWMp55HqiaU6IC9Q1ZRajMFYKyiA0cdD6KqdvrCo+nTc0NLGZjUkw4TEEc/RWq50Y70ULfVWVqT6VUHK4QSDB3kEHnKkaa3wrFPsRdXR49Mq+/8AEfMbhkse+QA0sEcyZgD0AlcVS5ALAZAOrTBykzG/qrXV7JNyvphzqlNzswDjqCNAQRC7cKwMUqWQnM0EkA6xx4roJbUrS93ic5XsWTwpPH5NsLw51PLORwjgT9wum7uGURJ1cfK3iT9h1XHf462mMlKHu2n8g/Vc2G4e+q/O+XE7k/QcguWq08at5rq236vmdY5ZSXZJfI7sMtX1X53a8uXoOitltbwF4WVoGgaQpCm1ZthG7F6grQBZWJ6botQsoDKLCIDKIiAIiIAiIgCIiAIiIAiIgCIiAwWha5FuiA1DVmFlEAREQBERAaVdiq9d5Q46EeisbhIUJiWHOOo1WccGLIe4xNjdgSfYKCvr+pU0mB/KP3qpepg1Vx2hd9j2dDdTqVsykY4bIXB+zxMOcNOAVws7NrQNF7W9tlXU1q1ylkySNGsXoGrYBCsDIwiIgCysLKAyiIgMoiIAiIgCIiAIiIAiIgCIiAIiIAiIgCIiAIiIAiIgCEIiA0NILHdr0RAaBi2hZRAFghZQoDRFlEAREQ8MosIgNkREPQiIgCIiAIiIAiIgCIiAIiIAiIgCIiAIiIAiIgCIiAIiIAiIgCFEQGqIiAIiIAiIvTw//9k="/>
          <p:cNvSpPr>
            <a:spLocks noChangeAspect="1" noChangeArrowheads="1"/>
          </p:cNvSpPr>
          <p:nvPr/>
        </p:nvSpPr>
        <p:spPr bwMode="auto">
          <a:xfrm>
            <a:off x="155575" y="-8302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034" name="Picture 10" descr="http://img.diva.sk/stories/Zdravie/zubne-kefky2_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1556792"/>
            <a:ext cx="1624303" cy="1080120"/>
          </a:xfrm>
          <a:prstGeom prst="rect">
            <a:avLst/>
          </a:prstGeom>
          <a:noFill/>
        </p:spPr>
      </p:pic>
      <p:pic>
        <p:nvPicPr>
          <p:cNvPr id="1036" name="Picture 12" descr="http://t0.gstatic.com/images?q=tbn:ANd9GcQN31DpLJ8ATySGTt6hG6BIP7nnt63nuf5J8GTnlygZRFrrrRoY"/>
          <p:cNvPicPr>
            <a:picLocks noChangeAspect="1" noChangeArrowheads="1"/>
          </p:cNvPicPr>
          <p:nvPr/>
        </p:nvPicPr>
        <p:blipFill>
          <a:blip r:embed="rId6" cstate="print"/>
          <a:srcRect l="3360" t="6720"/>
          <a:stretch>
            <a:fillRect/>
          </a:stretch>
        </p:blipFill>
        <p:spPr bwMode="auto">
          <a:xfrm>
            <a:off x="6660232" y="1124744"/>
            <a:ext cx="2071117" cy="1999109"/>
          </a:xfrm>
          <a:prstGeom prst="rect">
            <a:avLst/>
          </a:prstGeom>
          <a:noFill/>
        </p:spPr>
      </p:pic>
      <p:pic>
        <p:nvPicPr>
          <p:cNvPr id="4" name="Picture 4" descr="http://a.ssrv.sk/images/figa-sxc-7840-i7840w400h300xyz100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2996952"/>
            <a:ext cx="1440160" cy="1080120"/>
          </a:xfrm>
          <a:prstGeom prst="rect">
            <a:avLst/>
          </a:prstGeom>
          <a:noFill/>
        </p:spPr>
      </p:pic>
      <p:pic>
        <p:nvPicPr>
          <p:cNvPr id="5" name="Picture 6" descr="http://www.equark.sk/data/mid/article_653_vtaky_citia.jpg"/>
          <p:cNvPicPr>
            <a:picLocks noChangeAspect="1" noChangeArrowheads="1"/>
          </p:cNvPicPr>
          <p:nvPr/>
        </p:nvPicPr>
        <p:blipFill>
          <a:blip r:embed="rId8" cstate="print"/>
          <a:srcRect t="10000" r="10000" b="20000"/>
          <a:stretch>
            <a:fillRect/>
          </a:stretch>
        </p:blipFill>
        <p:spPr bwMode="auto">
          <a:xfrm>
            <a:off x="2195736" y="3212976"/>
            <a:ext cx="1296144" cy="1008112"/>
          </a:xfrm>
          <a:prstGeom prst="rect">
            <a:avLst/>
          </a:prstGeom>
          <a:noFill/>
        </p:spPr>
      </p:pic>
      <p:pic>
        <p:nvPicPr>
          <p:cNvPr id="6" name="Picture 8" descr="http://t3.gstatic.com/images?q=tbn:ANd9GcSDt60X1f9jThy2racO8l3ay-hx3fotnOGDNjPrJGiJLJtMFmvw"/>
          <p:cNvPicPr>
            <a:picLocks noChangeAspect="1" noChangeArrowheads="1"/>
          </p:cNvPicPr>
          <p:nvPr/>
        </p:nvPicPr>
        <p:blipFill>
          <a:blip r:embed="rId9" cstate="print"/>
          <a:srcRect l="23520" r="19361" b="2561"/>
          <a:stretch>
            <a:fillRect/>
          </a:stretch>
        </p:blipFill>
        <p:spPr bwMode="auto">
          <a:xfrm>
            <a:off x="395536" y="4437112"/>
            <a:ext cx="1224136" cy="2088232"/>
          </a:xfrm>
          <a:prstGeom prst="rect">
            <a:avLst/>
          </a:prstGeom>
          <a:noFill/>
        </p:spPr>
      </p:pic>
      <p:pic>
        <p:nvPicPr>
          <p:cNvPr id="7" name="Picture 10" descr="http://t3.gstatic.com/images?q=tbn:ANd9GcSvA5PpLn7mJOkHOsEV_86f2T4HG5GshcTJS-hG3KGGFTvsCRQJ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067944" y="3284984"/>
            <a:ext cx="1303226" cy="864096"/>
          </a:xfrm>
          <a:prstGeom prst="rect">
            <a:avLst/>
          </a:prstGeom>
          <a:noFill/>
        </p:spPr>
      </p:pic>
      <p:pic>
        <p:nvPicPr>
          <p:cNvPr id="8" name="Picture 12" descr="http://t2.gstatic.com/images?q=tbn:ANd9GcR_SVAZGY5BseIxm_-VToJSCCKkvdyCJsfcVfmdrc4L516BopNLHA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835696" y="4725144"/>
            <a:ext cx="1186603" cy="1584176"/>
          </a:xfrm>
          <a:prstGeom prst="rect">
            <a:avLst/>
          </a:prstGeom>
          <a:noFill/>
        </p:spPr>
      </p:pic>
      <p:pic>
        <p:nvPicPr>
          <p:cNvPr id="1038" name="Picture 14" descr="http://t3.gstatic.com/images?q=tbn:ANd9GcRUzMk5jq0gVA1bBGeRcnR5nwxoIC4FqvCKfbNWmPQYlw0u123xeQ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940152" y="3284984"/>
            <a:ext cx="1584176" cy="792088"/>
          </a:xfrm>
          <a:prstGeom prst="rect">
            <a:avLst/>
          </a:prstGeom>
          <a:noFill/>
        </p:spPr>
      </p:pic>
      <p:pic>
        <p:nvPicPr>
          <p:cNvPr id="1040" name="Picture 16" descr="http://t1.gstatic.com/images?q=tbn:ANd9GcSBRbIQbVrsntNeSe2GGRwne3Vo9-qEgRxzAwpViPK2nkK0-z1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275856" y="5157192"/>
            <a:ext cx="1249746" cy="936104"/>
          </a:xfrm>
          <a:prstGeom prst="rect">
            <a:avLst/>
          </a:prstGeom>
          <a:noFill/>
        </p:spPr>
      </p:pic>
      <p:pic>
        <p:nvPicPr>
          <p:cNvPr id="1042" name="Picture 18" descr="http://t1.gstatic.com/images?q=tbn:ANd9GcQZQJFS_pGWU9jjVo8P4-XODJyqCQQIzkEIUlfhn9SLgMpdxXJv-w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16016" y="5157192"/>
            <a:ext cx="1287143" cy="792088"/>
          </a:xfrm>
          <a:prstGeom prst="rect">
            <a:avLst/>
          </a:prstGeom>
          <a:noFill/>
        </p:spPr>
      </p:pic>
      <p:pic>
        <p:nvPicPr>
          <p:cNvPr id="1044" name="Picture 20" descr="http://t1.gstatic.com/images?q=tbn:ANd9GcQRLQL7IsRdvaJkN9zhg8nyDXVHkhnrsvpzkyzQyTEMtc2Fb3Ru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72200" y="5013176"/>
            <a:ext cx="1730418" cy="1296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6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SLOVÁ S PÍSMENOM F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FERO </a:t>
            </a:r>
          </a:p>
          <a:p>
            <a:r>
              <a:rPr lang="sk-SK" dirty="0" smtClean="0"/>
              <a:t>FILOMÉNA</a:t>
            </a:r>
          </a:p>
          <a:p>
            <a:r>
              <a:rPr lang="sk-SK" dirty="0" smtClean="0"/>
              <a:t>FATIMA</a:t>
            </a:r>
          </a:p>
          <a:p>
            <a:r>
              <a:rPr lang="sk-SK" dirty="0" smtClean="0"/>
              <a:t>FILIP</a:t>
            </a:r>
          </a:p>
          <a:p>
            <a:r>
              <a:rPr lang="sk-SK" dirty="0" smtClean="0"/>
              <a:t>FRAŇO</a:t>
            </a:r>
          </a:p>
          <a:p>
            <a:r>
              <a:rPr lang="sk-SK" dirty="0" smtClean="0"/>
              <a:t>FREDERIK</a:t>
            </a:r>
          </a:p>
          <a:p>
            <a:r>
              <a:rPr lang="sk-SK" dirty="0" smtClean="0"/>
              <a:t>FLORIÁN</a:t>
            </a:r>
          </a:p>
          <a:p>
            <a:r>
              <a:rPr lang="sk-SK" dirty="0" smtClean="0"/>
              <a:t>FEDOR</a:t>
            </a:r>
          </a:p>
          <a:p>
            <a:r>
              <a:rPr lang="sk-SK" dirty="0" smtClean="0"/>
              <a:t>FATIMA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KUFOR</a:t>
            </a:r>
          </a:p>
          <a:p>
            <a:r>
              <a:rPr lang="sk-SK" dirty="0" smtClean="0"/>
              <a:t>KEFA</a:t>
            </a:r>
          </a:p>
          <a:p>
            <a:r>
              <a:rPr lang="sk-SK" dirty="0" smtClean="0"/>
              <a:t>FUJARA</a:t>
            </a:r>
          </a:p>
          <a:p>
            <a:r>
              <a:rPr lang="sk-SK" dirty="0" smtClean="0"/>
              <a:t>FERARI</a:t>
            </a:r>
          </a:p>
          <a:p>
            <a:r>
              <a:rPr lang="sk-SK" dirty="0" smtClean="0"/>
              <a:t>FĽAKY</a:t>
            </a:r>
          </a:p>
          <a:p>
            <a:r>
              <a:rPr lang="sk-SK" dirty="0" smtClean="0"/>
              <a:t>FIGY</a:t>
            </a:r>
          </a:p>
          <a:p>
            <a:r>
              <a:rPr lang="sk-SK" dirty="0" smtClean="0"/>
              <a:t>FUTBALISTA</a:t>
            </a:r>
          </a:p>
          <a:p>
            <a:r>
              <a:rPr lang="sk-SK" dirty="0" smtClean="0"/>
              <a:t>FRAK</a:t>
            </a:r>
          </a:p>
          <a:p>
            <a:r>
              <a:rPr lang="sk-SK" dirty="0" smtClean="0"/>
              <a:t>FAZUĽA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ČO TO JE?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683568" y="1340768"/>
            <a:ext cx="79208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 smtClean="0"/>
              <a:t>Fujara – je hudobný nástroj</a:t>
            </a:r>
          </a:p>
          <a:p>
            <a:r>
              <a:rPr lang="sk-SK" sz="2400" dirty="0" smtClean="0"/>
              <a:t>	 </a:t>
            </a:r>
            <a:r>
              <a:rPr lang="sk-SK" sz="2400" dirty="0" smtClean="0"/>
              <a:t> je tropické ovocie</a:t>
            </a:r>
          </a:p>
          <a:p>
            <a:r>
              <a:rPr lang="sk-SK" sz="2400" dirty="0" smtClean="0"/>
              <a:t>	</a:t>
            </a:r>
            <a:r>
              <a:rPr lang="sk-SK" sz="2400" dirty="0" smtClean="0"/>
              <a:t>  je mužské meno</a:t>
            </a:r>
          </a:p>
          <a:p>
            <a:endParaRPr lang="sk-SK" sz="2400" dirty="0" smtClean="0"/>
          </a:p>
          <a:p>
            <a:r>
              <a:rPr lang="sk-SK" sz="2400" dirty="0" smtClean="0"/>
              <a:t>Frak – je listnatý strom</a:t>
            </a:r>
          </a:p>
          <a:p>
            <a:r>
              <a:rPr lang="sk-SK" sz="2400" dirty="0" smtClean="0"/>
              <a:t> </a:t>
            </a:r>
            <a:r>
              <a:rPr lang="sk-SK" sz="2400" dirty="0" smtClean="0"/>
              <a:t>           je mužský slávnostný kabát</a:t>
            </a:r>
          </a:p>
          <a:p>
            <a:r>
              <a:rPr lang="sk-SK" sz="2400" dirty="0" smtClean="0"/>
              <a:t> </a:t>
            </a:r>
            <a:r>
              <a:rPr lang="sk-SK" sz="2400" dirty="0" smtClean="0"/>
              <a:t>           je druh zeleniny</a:t>
            </a:r>
          </a:p>
          <a:p>
            <a:endParaRPr lang="sk-SK" sz="2400" dirty="0" smtClean="0"/>
          </a:p>
          <a:p>
            <a:r>
              <a:rPr lang="sk-SK" sz="2400" dirty="0" smtClean="0"/>
              <a:t>Figy – sú lesklé kamienky</a:t>
            </a:r>
          </a:p>
          <a:p>
            <a:r>
              <a:rPr lang="sk-SK" sz="2400" dirty="0" smtClean="0"/>
              <a:t> </a:t>
            </a:r>
            <a:r>
              <a:rPr lang="sk-SK" sz="2400" dirty="0" smtClean="0"/>
              <a:t>          sú malé vtáčiky</a:t>
            </a:r>
          </a:p>
          <a:p>
            <a:r>
              <a:rPr lang="sk-SK" sz="2400" dirty="0" smtClean="0"/>
              <a:t> </a:t>
            </a:r>
            <a:r>
              <a:rPr lang="sk-SK" sz="2400" dirty="0" smtClean="0"/>
              <a:t>          sú plody moruše</a:t>
            </a:r>
          </a:p>
          <a:p>
            <a:r>
              <a:rPr lang="sk-SK" sz="2400" dirty="0" smtClean="0"/>
              <a:t>		</a:t>
            </a:r>
            <a:endParaRPr lang="sk-SK" sz="2400" dirty="0"/>
          </a:p>
        </p:txBody>
      </p:sp>
      <p:pic>
        <p:nvPicPr>
          <p:cNvPr id="4" name="Picture 12" descr="http://t2.gstatic.com/images?q=tbn:ANd9GcR_SVAZGY5BseIxm_-VToJSCCKkvdyCJsfcVfmdrc4L516BopNLH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412776"/>
            <a:ext cx="1186603" cy="1584176"/>
          </a:xfrm>
          <a:prstGeom prst="rect">
            <a:avLst/>
          </a:prstGeom>
          <a:noFill/>
        </p:spPr>
      </p:pic>
      <p:pic>
        <p:nvPicPr>
          <p:cNvPr id="5" name="Picture 8" descr="http://t3.gstatic.com/images?q=tbn:ANd9GcSDt60X1f9jThy2racO8l3ay-hx3fotnOGDNjPrJGiJLJtMFmvw"/>
          <p:cNvPicPr>
            <a:picLocks noChangeAspect="1" noChangeArrowheads="1"/>
          </p:cNvPicPr>
          <p:nvPr/>
        </p:nvPicPr>
        <p:blipFill>
          <a:blip r:embed="rId3" cstate="print"/>
          <a:srcRect l="23520" r="19361" b="2561"/>
          <a:stretch>
            <a:fillRect/>
          </a:stretch>
        </p:blipFill>
        <p:spPr bwMode="auto">
          <a:xfrm>
            <a:off x="6804248" y="2348880"/>
            <a:ext cx="1224136" cy="2088232"/>
          </a:xfrm>
          <a:prstGeom prst="rect">
            <a:avLst/>
          </a:prstGeom>
          <a:noFill/>
        </p:spPr>
      </p:pic>
      <p:pic>
        <p:nvPicPr>
          <p:cNvPr id="15362" name="Picture 2" descr="http://t2.gstatic.com/images?q=tbn:ANd9GcQsVLTqF2j6O20FyJQMezxKJ0QjTLsR8bqFUVInWnY4UoQ2NJ45Z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3933056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8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DOPLŇ DO VETY VHODNÉ SLOVO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611560" y="1916832"/>
            <a:ext cx="8471230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400" dirty="0" smtClean="0"/>
              <a:t>Môj starý otec rád fajčí _________________.</a:t>
            </a:r>
          </a:p>
          <a:p>
            <a:r>
              <a:rPr lang="sk-SK" sz="2400" dirty="0" smtClean="0"/>
              <a:t>Miško sa chce stať _____________________.</a:t>
            </a:r>
          </a:p>
          <a:p>
            <a:r>
              <a:rPr lang="sk-SK" sz="2400" dirty="0" smtClean="0"/>
              <a:t>Akou ________________ vymaľujete detskú izbu?</a:t>
            </a:r>
          </a:p>
          <a:p>
            <a:r>
              <a:rPr lang="sk-SK" sz="2400" dirty="0" smtClean="0"/>
              <a:t>Na obed sme mali ________________ prívarok.</a:t>
            </a:r>
          </a:p>
          <a:p>
            <a:r>
              <a:rPr lang="sk-SK" sz="2400" dirty="0" smtClean="0"/>
              <a:t>Každé ráno si umývam zuby zubnou ________________.</a:t>
            </a:r>
          </a:p>
          <a:p>
            <a:r>
              <a:rPr lang="sk-SK" sz="2400" dirty="0" smtClean="0"/>
              <a:t>Na dovolenku som si zbalila veci do ________________.</a:t>
            </a:r>
          </a:p>
          <a:p>
            <a:r>
              <a:rPr lang="sk-SK" sz="2400" dirty="0" smtClean="0"/>
              <a:t>_______________ je moja dobrá kamarátka.</a:t>
            </a:r>
          </a:p>
          <a:p>
            <a:r>
              <a:rPr lang="sk-SK" sz="2400" dirty="0" smtClean="0"/>
              <a:t>Najradšej si obliekam tričko a ______________.</a:t>
            </a:r>
          </a:p>
          <a:p>
            <a:endParaRPr lang="sk-SK" sz="2400" dirty="0" smtClean="0"/>
          </a:p>
          <a:p>
            <a:r>
              <a:rPr lang="sk-SK" sz="2400" dirty="0" smtClean="0">
                <a:solidFill>
                  <a:srgbClr val="00B0F0"/>
                </a:solidFill>
              </a:rPr>
              <a:t>/futbalistom, rifle, farbou, kufra, Frederika, fazuľový, fajku, kefkou/</a:t>
            </a:r>
            <a:endParaRPr lang="sk-SK" sz="2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PRÉMIA</a:t>
            </a:r>
            <a:endParaRPr lang="sk-SK" dirty="0"/>
          </a:p>
        </p:txBody>
      </p:sp>
      <p:sp>
        <p:nvSpPr>
          <p:cNvPr id="3" name="Obdĺžnik 2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k-SK" dirty="0" smtClean="0">
                <a:hlinkClick r:id="rId2"/>
              </a:rPr>
              <a:t>http://www.youtube.com/watch?v=H8EKPHUdvps&amp;feature=player_detailpage#t=34s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119</Words>
  <Application>Microsoft Office PowerPoint</Application>
  <PresentationFormat>Prezentácia na obrazovke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Motív Office</vt:lpstr>
      <vt:lpstr>PÍSMENO F</vt:lpstr>
      <vt:lpstr>NÁJDI OBRÁZKY S PÍSMENKOM F</vt:lpstr>
      <vt:lpstr>SLOVÁ S PÍSMENOM F</vt:lpstr>
      <vt:lpstr>ČO TO JE?</vt:lpstr>
      <vt:lpstr>DOPLŇ DO VETY VHODNÉ SLOVO</vt:lpstr>
      <vt:lpstr>PRÉMIA</vt:lpstr>
    </vt:vector>
  </TitlesOfParts>
  <Company>ŠPÚ - projekt Jazyky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SPU</dc:creator>
  <cp:lastModifiedBy>SPU</cp:lastModifiedBy>
  <cp:revision>4</cp:revision>
  <dcterms:created xsi:type="dcterms:W3CDTF">2012-05-02T21:25:17Z</dcterms:created>
  <dcterms:modified xsi:type="dcterms:W3CDTF">2012-05-22T20:20:10Z</dcterms:modified>
</cp:coreProperties>
</file>