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5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4048-1775-4424-B852-D094DAEFC68E}" type="datetimeFigureOut">
              <a:rPr lang="sk-SK" smtClean="0"/>
              <a:pPr/>
              <a:t>23. 5. 2012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4048-1775-4424-B852-D094DAEFC68E}" type="datetimeFigureOut">
              <a:rPr lang="sk-SK" smtClean="0"/>
              <a:pPr/>
              <a:t>23. 5. 2012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4048-1775-4424-B852-D094DAEFC68E}" type="datetimeFigureOut">
              <a:rPr lang="sk-SK" smtClean="0"/>
              <a:pPr/>
              <a:t>23. 5. 2012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4048-1775-4424-B852-D094DAEFC68E}" type="datetimeFigureOut">
              <a:rPr lang="sk-SK" smtClean="0"/>
              <a:pPr/>
              <a:t>23. 5. 2012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4048-1775-4424-B852-D094DAEFC68E}" type="datetimeFigureOut">
              <a:rPr lang="sk-SK" smtClean="0"/>
              <a:pPr/>
              <a:t>23. 5. 2012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4048-1775-4424-B852-D094DAEFC68E}" type="datetimeFigureOut">
              <a:rPr lang="sk-SK" smtClean="0"/>
              <a:pPr/>
              <a:t>23. 5. 2012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4048-1775-4424-B852-D094DAEFC68E}" type="datetimeFigureOut">
              <a:rPr lang="sk-SK" smtClean="0"/>
              <a:pPr/>
              <a:t>23. 5. 2012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4048-1775-4424-B852-D094DAEFC68E}" type="datetimeFigureOut">
              <a:rPr lang="sk-SK" smtClean="0"/>
              <a:pPr/>
              <a:t>23. 5. 2012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4048-1775-4424-B852-D094DAEFC68E}" type="datetimeFigureOut">
              <a:rPr lang="sk-SK" smtClean="0"/>
              <a:pPr/>
              <a:t>23. 5. 2012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4048-1775-4424-B852-D094DAEFC68E}" type="datetimeFigureOut">
              <a:rPr lang="sk-SK" smtClean="0"/>
              <a:pPr/>
              <a:t>23. 5. 2012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4048-1775-4424-B852-D094DAEFC68E}" type="datetimeFigureOut">
              <a:rPr lang="sk-SK" smtClean="0"/>
              <a:pPr/>
              <a:t>23. 5. 2012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034048-1775-4424-B852-D094DAEFC68E}" type="datetimeFigureOut">
              <a:rPr lang="sk-SK" smtClean="0"/>
              <a:pPr/>
              <a:t>23. 5. 2012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feature=player_detailpage&amp;v=LIIPIjZAolY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sk-SK" sz="9600" dirty="0" smtClean="0"/>
              <a:t>PÍSMENKO DZ</a:t>
            </a:r>
            <a:endParaRPr lang="sk-SK" sz="96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>
                <a:solidFill>
                  <a:srgbClr val="FF0000"/>
                </a:solidFill>
              </a:rPr>
              <a:t>HRAAAVO A VESELO</a:t>
            </a:r>
            <a:endParaRPr lang="sk-SK" dirty="0">
              <a:solidFill>
                <a:srgbClr val="FF0000"/>
              </a:solidFill>
            </a:endParaRPr>
          </a:p>
        </p:txBody>
      </p:sp>
      <p:pic>
        <p:nvPicPr>
          <p:cNvPr id="1027" name="Picture 3" descr="C:\Users\dell_vostro_001\AppData\Local\Microsoft\Windows\Temporary Internet Files\Content.IE5\6Y2AUZW1\MC90044041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548680"/>
            <a:ext cx="1658722" cy="1827886"/>
          </a:xfrm>
          <a:prstGeom prst="rect">
            <a:avLst/>
          </a:prstGeom>
          <a:noFill/>
        </p:spPr>
      </p:pic>
      <p:pic>
        <p:nvPicPr>
          <p:cNvPr id="1028" name="Picture 4" descr="C:\Users\dell_vostro_001\AppData\Local\Microsoft\Windows\Temporary Internet Files\Content.IE5\6Y2AUZW1\MC900439847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896" y="4437112"/>
            <a:ext cx="2070100" cy="1301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712968" cy="1143000"/>
          </a:xfrm>
        </p:spPr>
        <p:txBody>
          <a:bodyPr>
            <a:noAutofit/>
          </a:bodyPr>
          <a:lstStyle/>
          <a:p>
            <a:r>
              <a:rPr lang="sk-SK" sz="4800" dirty="0" smtClean="0">
                <a:solidFill>
                  <a:srgbClr val="7030A0"/>
                </a:solidFill>
              </a:rPr>
              <a:t>SPRÁVNE PREČÍTAJ SLOVÁ </a:t>
            </a:r>
            <a:br>
              <a:rPr lang="sk-SK" sz="4800" dirty="0" smtClean="0">
                <a:solidFill>
                  <a:srgbClr val="7030A0"/>
                </a:solidFill>
              </a:rPr>
            </a:br>
            <a:r>
              <a:rPr lang="sk-SK" sz="4800" dirty="0" smtClean="0">
                <a:solidFill>
                  <a:srgbClr val="7030A0"/>
                </a:solidFill>
              </a:rPr>
              <a:t>S PÍSMENKOM DZ</a:t>
            </a:r>
            <a:endParaRPr lang="sk-SK" sz="4800" dirty="0">
              <a:solidFill>
                <a:srgbClr val="7030A0"/>
              </a:solidFill>
            </a:endParaRPr>
          </a:p>
        </p:txBody>
      </p:sp>
      <p:sp>
        <p:nvSpPr>
          <p:cNvPr id="3" name="Obdĺžnik 2"/>
          <p:cNvSpPr/>
          <p:nvPr/>
        </p:nvSpPr>
        <p:spPr>
          <a:xfrm>
            <a:off x="395536" y="1628800"/>
            <a:ext cx="30359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MEDZERA</a:t>
            </a:r>
            <a:endParaRPr lang="sk-SK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539552" y="2564904"/>
            <a:ext cx="228094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sk-SK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RÝDZIK</a:t>
            </a:r>
            <a:endParaRPr lang="sk-SK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333693" y="3645024"/>
            <a:ext cx="3560591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sk-SK" sz="66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NEV</a:t>
            </a:r>
            <a:r>
              <a:rPr lang="sk-SK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ahoma"/>
                <a:ea typeface="Tahoma"/>
                <a:cs typeface="Tahoma"/>
              </a:rPr>
              <a:t>ÄDZA</a:t>
            </a:r>
            <a:endParaRPr lang="sk-SK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683568" y="4869160"/>
            <a:ext cx="26064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HRÁDZA</a:t>
            </a:r>
            <a:endParaRPr lang="sk-SK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4270890" y="1628800"/>
            <a:ext cx="22617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 CUDZÍ</a:t>
            </a:r>
            <a:endParaRPr lang="sk-SK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4572000" y="2564904"/>
            <a:ext cx="29398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BRYNDZA</a:t>
            </a:r>
            <a:endParaRPr lang="sk-SK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4644008" y="3645024"/>
            <a:ext cx="20208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SADZE</a:t>
            </a:r>
            <a:endParaRPr lang="sk-SK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4493454" y="4725144"/>
            <a:ext cx="386490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VYCHÁDZKA</a:t>
            </a:r>
            <a:endParaRPr lang="sk-SK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DZINY, DZINY, DZINY...</a:t>
            </a:r>
            <a:endParaRPr lang="sk-SK" dirty="0"/>
          </a:p>
        </p:txBody>
      </p:sp>
      <p:sp>
        <p:nvSpPr>
          <p:cNvPr id="3" name="Obdĺžnik 2"/>
          <p:cNvSpPr/>
          <p:nvPr/>
        </p:nvSpPr>
        <p:spPr>
          <a:xfrm>
            <a:off x="539552" y="2492896"/>
            <a:ext cx="8284961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sk-SK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DZINY, DZINY, DZINY,</a:t>
            </a:r>
          </a:p>
          <a:p>
            <a:pPr algn="ctr"/>
            <a:r>
              <a:rPr lang="sk-SK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MÁM PRASIATKO Z HLINY.</a:t>
            </a:r>
          </a:p>
          <a:p>
            <a:pPr algn="ctr"/>
            <a:r>
              <a:rPr lang="sk-SK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NECHOVÁM HO NA ŠUNKY,</a:t>
            </a:r>
          </a:p>
          <a:p>
            <a:pPr algn="ctr"/>
            <a:r>
              <a:rPr lang="sk-SK" sz="54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HáDŽEM</a:t>
            </a:r>
            <a:r>
              <a:rPr lang="sk-SK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DOŇHO KORUNKY.</a:t>
            </a:r>
            <a:endParaRPr lang="sk-SK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1026" name="AutoShape 2" descr="data:image/jpeg;base64,/9j/4AAQSkZJRgABAQAAAQABAAD/2wCEAAkGBhISEBUSEBIPEA8QEA8QEBUPDw8QEA8QFBAVFBQQFBIXHCYeFxkjGRQUHy8gIycpLCwsFR4xNTAqNSYrLikBCQoKDgwOGQ8PFykcHSQpKSkpKSkpKSkpKSkpKSkpKSkpKSkpKSwpKSkpKSktKSkpLCksKSkpKSksLCksLCkpKf/AABEIAOEA4QMBIgACEQEDEQH/xAAcAAABBQEBAQAAAAAAAAAAAAAAAQIDBAUGBwj/xAA8EAACAQMCAwUGBAQEBwAAAAAAAQIDBBESIQUxQQYiUWFxBxMygZGhQlKxwRRi0fAjcoLhFSQzQ2OS8f/EABkBAQEBAQEBAAAAAAAAAAAAAAABAgMEBf/EACMRAQEAAgIBBAIDAAAAAAAAAAABAhEDEiEEMUFREzJCYXH/2gAMAwEAAhEDEQA/APcQAAAAAAABGwFAxbvtRRhUcM5knh45LyyaVpeRqR1ReUGrhlJuxYAADIAAAAEDICgJkAFAAAAAAABGyGrdxj8TSC62mAz58XjnbcWPE89A3+PL6aAFSN+uuxPCqnyYYuNiQBBQgAAAAAAAAABGRXc3GEmuajJr1SbJWNmsoDxZ1czbb3bb39TvuyPE1Gnoawt3nPPPkct2g7Oujc4ylSeZRfVxb+HHiaFjXUY7JJLr/e5mb2+vZjyccju/+JR8yVXccZ5epzdpcrTq3b8yZ3WTTyX08+G1LiEfkt23skvU52/9otrSlhzcsfkjrS+fUnVx5le5saNTapRpVM/npxf3wTazhxgtfaDaVHhV1F+FSLp/qbNK+1LMZKUXycWmvqjg+Jeze1qJujKrazfLQ/eU0/OEt8ejOeq9nuKWPfoN14Lm7WT1Y8ZUJbtemobPx4vYVdS8R8bt+TPK+Be1jMtFzHvR2lhe7qRf80Gd1wvjlG4WaNSMn1jymv8ASNs3jjoYXSfkSxlnkZMJ/wCxJGpgrjeP6agypUSWW8Jc8lJ8S0rvb+nM5vjvHnPux2iunj6hcOHLK6aPEe0X4aey8er9DNVx1bbMJ3G5Zp3G25I+jjxY4TUa0bonVwZVtqm8R+bNKnRUfN+L3+hrS2RYjcPpn6D1dSX/ANRVlV8yGdbJdMdJW7a8U3SljHI1kclYUnOaS8Vn0OtRLNPFz4TG6hQACPOAAAAAABGJIcyrf3cacHKXy8wsm7pxl7bSr15Vqj0008QXjFbLC8yL3NOLzvLw1Pl6Bf8AEnJ7beC6JFJVQ+thjdNGF0846FmEvmYyrFunc5DdjVhVJY1TMhWJ41gxY0FUHKoUo1x6qBi4K/HOy1peL/mKMZSxtUj3K0fSot/rk4biXs4vbeSnYVf4mCeVCpNUriGPCfwz+zPR4ZfJMmjCXgHOzXsxOyF1fSg1e0tCSWiU3H3snnlJRfLHU6JS8SPddGhVVDJK9PK+RynFrdxkdemijxCzUl0zyLp1489XTjUWKMc4XVkt1YuL8jQ4PZ/ja8o/1LI9Nvja9a26hFLr19RZzwSyZBURXGXaKUiLqSSRe4PYa5an8K/UrWWUxm61OCWOiOp/FL7I00JGOBxivk5ZdrsAAEZAAAAIKIAkpYWXyRw/aTjWuTUX3Vsv6m92o4p7qlhPvS/TqedVazbbfNkr3em4/wCVTe+FVQrahYzI90W1MfCrgqqoOVQu1aEKxYp1TOpVNiaFbH7eoZ00oS8XhFiler8P1ZiVrnp/b8x1C4Klx26OF1nqT0q3qYdOsXaFcOWWDapzK9eom+7jGPuJRqFZ1VqwuUefmy6c8cbtPGoPlJNETGqRV0hr0U+YsXpjt0WxKRVYZW30Dcv2quvLxX0J6c8rzK835Mt21nlJqSef7wVu2QyFBykopZbZ1FpbKEVFdPuyrwq005k+ecL0NElr5/PydroCgBl5wAAAAAAAjFKXF7n3dGcuulperCybunA9rOI+8rNJ91ZS8MLYwtRJe1cyfz/UrazNfYwx6zSTI6LIkx0WG0usVTI8iZBtZhVH+9+y+75FNTJIPKl8v1KWnKqTU6pSiyWnIsI0IXWC9a3eWsc8mNuzc4FZY78unJeLNyJlps63GH8zX0RBDbdiV7j6lb32SsTFoKoGStTmTJkSxImOTGZHRZGSVKGfUSxk4y0vKT/XxJUxteG2VzQTfw3rCeU18y0ZFhX3T8Vua6JXz+THWRQACOYAAAAAAA53tncYoqP5pfov9zojju3VTeK/l/cO3DN5xw1y9yBE1wtiumZfUlSociJSJIyDR4mQyLguhG5bk9HqvFFeXMsLo/D9CxKNA6EB+j6Fm2p7m4bWuGcP1PfkbtVqMcLoJZ0dEfN7lW8maZ96iqVMsdAgiTwDongyaLIopk0ImXOpEx6GxHhinIelnbxGIS3uYTclCcJuEnGemSbjJc4yS5MjFT2b2S8M/qb1GWYr0MKns2bFjLu+jZK8vNPlZAAI8wAAAAAAEOK7d/8AUj/kX6s7Y4/t1S3g/wCVr7h24P3jhqpWmsFqqiGcTL6kRofEZowPiWNJIijYoeagbJEkENY+CKympPozW4XRTeTLjE0uH1NL8ixW9JbGdf7JeLLf8UseXUyrmrrlnotl6GmcfdNZR1fIuxoYKvDqmJY8V9zTFMrqo4RFwOwBlkqKN7xqFOvQt2m6ly6mGuUIwjlyl88IvJEcrWDnGpKMXUhGUYSaWqEZYclF9M4DN/pOmVrfhNKFxO4gnGrWjGNXD7k9L2k4/m88k6lnkWKdPJEp1KWW/J4NXhz2fqjHtJ6JNS5PqbVlFbtcmHm5vZbATIpl5AAAAAAABz3bG31UU/yv7NHQlLi1t7ylOPVxePVcg3heuUryitDcrtGhd08N+pSmhY+tEYukXAqRI0RRHJCoVI1FNQ+LFSFUDSJqTLdKrgpRJkairc7hvZchqZAkSxKqeE8fI3ac8r5L9DAia1pU7q9AxnFsBNQZM6citledffA+6rKMd+ZkSud8h0xjcpzJ41DLtbnLSRoxWDLOUSy35liyr6Hs+7yaf6oqZBMOWWO5p0qeRxWsJZpr++pZMvnWaoAACAAAAGtDhAPPu0/Dvd1Xhd2Xej+6+pzk4nqHH+Ge+pbfHHePn4o83uaDi2mH0uDk7RTwLgc0JgPTAOSEwOijSliPSGj0ih0YksYjIxJoI1A+BNFEUUTQKJoRXgWqUirFk0JBmrSmFS4wskUZENxLYM6VLq6cnl/LyRWTFrISlBtkdJ4bvCqOI6vPC9C82QWqxBInlyXqZcbfJ8RkWOiwpxy8Lx/UM7b3D1inH0/cskdKOIpeCSJDD5l9wAAEAAAAAAAjOR7VcD51YLZ/Hjo/E68ZOCaw909mG8M7hdx5DWptER0HaKzpwqyjF4w+Xg8Zx9zBnAu31ccu02TIsRo5FdDkPTGJj4lEyexJAhTJYmoJUiWCIYslgUTRJ4MgiSwYSpEyOruOEkgihViPt1uOrUxtDmFbtvyRP+xWtZbFlMxXKnYL3CrXL1PkuXqNs+HuTzLaP3ZsU6aSwtkiV5Obl+IcCFAy8gAAAAAAAAAAEYo2b2A8p7WXT/i6uH+PH0il+xjQuWuX06Fjj9dSuKsk8xlVm0/FanhmbGRl9fCaxjQp10yVMyJya5BT4yovFTbz6fM1K22UySLKtOunummumN19SeEzUVYiSQIYyJUzSpkSRZDCRNFmhLElRBGRIphEyYuBikSJhCSo5Fo8Ly+ePlklg/F4LlGt+X69SM234WrLgUn+Pb0Na24VCPjJ+f8AQZwh91+v7Ggjnt87l5Mt62MCgBHAAAAAAAAAGfHtDbOTgq9Bzi3Fr3sMqSeGms8wNABkKqfJp+jHgIxs1sPEYHkPangFS3rSai5UZNuMks6c7uMjDike4XdrGaxJJp9GsnNXvYq3k86MejaFj3cfP48vMarMPiLbeEm23sluz1ep2Eoflf8A7MdQ7M0afwQin44Tf1ZK3lzzXhw/Z3s/OlSbqJqc8PGX3F/Un1ThLS2n4bYyjtatmcz2gt9GiXi5L7JiVOPO9kVO4LMKhQoyyW4ROketahUJYzIIQLMKJpSxkPjV8N/TcfG28Ta4RweOhSxvLf7kt058mfSbc/xC8lRpufu5TxjKjhNLrJ56Io23G51OSUF5bv6no0eFxxhpYIn2Tt3/ANuKfktP6Gd158fUa/ZydrNvzfrv9TbsaDlhJdf73Ne37NUY8o/ds06NvGKxFJLyNdkz9TPiG2tvojj6k4Ac3ht2AAAgAAAAAAEZ5fd8Fkq9e3jOEPdTdamqkFKMqVeUpY5PGKimvmjsu1/aT+Eo93T76opaNW8acYrM601+WK6dW0upwdtwavdXEdNxVoKNSKuZUa9GN/cVpRUmpOedNKlBrMUnmWpKOEpLWNuN2zZvwqU7mvb1lBJUarTdKVJ4pVZJPTCUF3JRbxHkmmz0/gnaCnWtIXEpKEZQTk5NJRb6NvzeDynil9KEKruG3StOITdGo/dupWoUYdXTSjKc5tRWlL4ZZ+A5+7v7l0XRjJNRqVWoa9EIzlOWrGPBtrPN4eNKe/WyZ2dWJes8veqHaa1nJQjXpSlLZJSWW/BGllHzdbRdOe0dUpQxF6pxUJRqQnrxFpt9xJb/AImWn20utMlCs3NNxjBXFaUpJdUo1c8svHkS8OUWckr6EkQyieE1O1l3HX/j1XJRhphGVd+8UnLvanPpo0pJrOvL2iRz7W3UXFVK7i5RzLNxWjp28JVcvL22J+LKtflke51KSZVq2x4vQ7W3VRao1J41yhHFau1PQnqmm6qST0yfy69d3g/bypaNxu3OcpwTjTxWnKMtdRJyfe0pxUdsv4W8YxnF47HSckrvq1scv2ytv8GL/LVj9HGX9BeDe1GhcVY0nBqdSUVHRGtjvRck25wjzSb+XQ6Pj/BnVoTgtm1mL6alujOtO+GU3K84tTQpMoxt5Rk4yWmUXhp7FujFm4+jj5XqSNCnSM6iaiqei2NtU5I7DhlP/Ch/kRz/AAzhUqr3TUOr5Z8kddTppJJcksL5GMng9TyS6kEYD1EVIUw8duwAAEAAAAAAAAAAAAAHnvtQsJTcMZaqUatJY/PCcK6j/qVOa+SObtadpdyjUqr3F2kourTqTtq3w6W4V4NZWPwy5ct0escZ4PTuaTpVVlPDTTacZJ5Uotcmnvk4a89n1zF5hKhXj/5qWmo/WpBp/PH1OuGeMmsmMsbvcZnZnsrC6uatO4cfc2Uvc0KMFimqelaamPxOSedT8X1yzU4v7KY7ytpNyb3jVcpJ4nGakpPLjLMVv4NrqWeyfZ26pXnvakKdKn7mNJqE5T95pk3GTbS5J4+ngd6c77+Gv9eRx9ml4+lCLzqz33Vk8Jafe9I7fDjGd+Y239ml3CanCNvCcW2pPM8ZTjLu4Wcxco/6m1vhr14C9r9mo8ko+zG7ylrhTSTjqy6jcXHTKOHtiUW4t88Sa2yyOv7LrrO6o1MbJyk84+aZ6+A7ZfZ1jyCy9mN3T0KmqMFTfdzOpNR5522ecNrOeueZWqeyGuk4qFBxbT+KqstR05e/PCXLHze57QJgnamo8u7N+zOrSuIVKqpxUHF92VSWcQcEu89+7JpZzz8dz0p0SfAmBtqXTJvuz1Gr8cE3443+pkVuwNN/BUqQ8u60dbgXA23OXKe1cnT7DLrVqfLC28DTsuzFGDy05v8AneTZAbpeXK/JsKaXIcGBSOYAAAAAAAAAAAAAAAAAAAAEAAAUAAAAAAAAAAAABAAJQKABSCgAAAAAAAAAAAAAAAAAAAAAAAAB/9k="/>
          <p:cNvSpPr>
            <a:spLocks noChangeAspect="1" noChangeArrowheads="1"/>
          </p:cNvSpPr>
          <p:nvPr/>
        </p:nvSpPr>
        <p:spPr bwMode="auto">
          <a:xfrm>
            <a:off x="155575" y="-1028700"/>
            <a:ext cx="2143125" cy="21431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pic>
        <p:nvPicPr>
          <p:cNvPr id="1028" name="Picture 4" descr="http://obrazky.4ever.sk/data/674xX/ine/%5bobrazky.4ever.sk%5d%20pokladnicka,%20prasiatko%20139047.jpg"/>
          <p:cNvPicPr>
            <a:picLocks noChangeAspect="1" noChangeArrowheads="1"/>
          </p:cNvPicPr>
          <p:nvPr/>
        </p:nvPicPr>
        <p:blipFill>
          <a:blip r:embed="rId2" cstate="print"/>
          <a:srcRect l="10915" t="3125" r="4710" b="3125"/>
          <a:stretch>
            <a:fillRect/>
          </a:stretch>
        </p:blipFill>
        <p:spPr bwMode="auto">
          <a:xfrm>
            <a:off x="107504" y="404664"/>
            <a:ext cx="1944216" cy="2160240"/>
          </a:xfrm>
          <a:prstGeom prst="rect">
            <a:avLst/>
          </a:prstGeom>
          <a:noFill/>
        </p:spPr>
      </p:pic>
      <p:pic>
        <p:nvPicPr>
          <p:cNvPr id="1030" name="Picture 6" descr="https://encrypted-tbn2.google.com/images?q=tbn:ANd9GcQKu1M35r5KsN8QeTmeEIynrPOw4LqQgOsT2kfDcED0zhFg0p9o"/>
          <p:cNvPicPr>
            <a:picLocks noChangeAspect="1" noChangeArrowheads="1"/>
          </p:cNvPicPr>
          <p:nvPr/>
        </p:nvPicPr>
        <p:blipFill>
          <a:blip r:embed="rId3" cstate="print"/>
          <a:srcRect l="13500" t="10125" r="12251" b="12251"/>
          <a:stretch>
            <a:fillRect/>
          </a:stretch>
        </p:blipFill>
        <p:spPr bwMode="auto">
          <a:xfrm>
            <a:off x="2411760" y="1412776"/>
            <a:ext cx="964281" cy="1008112"/>
          </a:xfrm>
          <a:prstGeom prst="rect">
            <a:avLst/>
          </a:prstGeom>
          <a:noFill/>
        </p:spPr>
      </p:pic>
      <p:pic>
        <p:nvPicPr>
          <p:cNvPr id="7" name="Picture 6" descr="https://encrypted-tbn2.google.com/images?q=tbn:ANd9GcQKu1M35r5KsN8QeTmeEIynrPOw4LqQgOsT2kfDcED0zhFg0p9o"/>
          <p:cNvPicPr>
            <a:picLocks noChangeAspect="1" noChangeArrowheads="1"/>
          </p:cNvPicPr>
          <p:nvPr/>
        </p:nvPicPr>
        <p:blipFill>
          <a:blip r:embed="rId3" cstate="print"/>
          <a:srcRect l="13500" t="10125" r="12251" b="12251"/>
          <a:stretch>
            <a:fillRect/>
          </a:stretch>
        </p:blipFill>
        <p:spPr bwMode="auto">
          <a:xfrm>
            <a:off x="3707904" y="1412776"/>
            <a:ext cx="964281" cy="1008112"/>
          </a:xfrm>
          <a:prstGeom prst="rect">
            <a:avLst/>
          </a:prstGeom>
          <a:noFill/>
        </p:spPr>
      </p:pic>
      <p:pic>
        <p:nvPicPr>
          <p:cNvPr id="8" name="Picture 6" descr="https://encrypted-tbn2.google.com/images?q=tbn:ANd9GcQKu1M35r5KsN8QeTmeEIynrPOw4LqQgOsT2kfDcED0zhFg0p9o"/>
          <p:cNvPicPr>
            <a:picLocks noChangeAspect="1" noChangeArrowheads="1"/>
          </p:cNvPicPr>
          <p:nvPr/>
        </p:nvPicPr>
        <p:blipFill>
          <a:blip r:embed="rId3" cstate="print"/>
          <a:srcRect l="13500" t="10125" r="12251" b="12251"/>
          <a:stretch>
            <a:fillRect/>
          </a:stretch>
        </p:blipFill>
        <p:spPr bwMode="auto">
          <a:xfrm>
            <a:off x="5076056" y="1412776"/>
            <a:ext cx="964281" cy="1008112"/>
          </a:xfrm>
          <a:prstGeom prst="rect">
            <a:avLst/>
          </a:prstGeom>
          <a:noFill/>
        </p:spPr>
      </p:pic>
      <p:pic>
        <p:nvPicPr>
          <p:cNvPr id="9" name="Picture 6" descr="https://encrypted-tbn2.google.com/images?q=tbn:ANd9GcQKu1M35r5KsN8QeTmeEIynrPOw4LqQgOsT2kfDcED0zhFg0p9o"/>
          <p:cNvPicPr>
            <a:picLocks noChangeAspect="1" noChangeArrowheads="1"/>
          </p:cNvPicPr>
          <p:nvPr/>
        </p:nvPicPr>
        <p:blipFill>
          <a:blip r:embed="rId3" cstate="print"/>
          <a:srcRect l="13500" t="10125" r="12251" b="12251"/>
          <a:stretch>
            <a:fillRect/>
          </a:stretch>
        </p:blipFill>
        <p:spPr bwMode="auto">
          <a:xfrm>
            <a:off x="6372200" y="1340768"/>
            <a:ext cx="964281" cy="1008112"/>
          </a:xfrm>
          <a:prstGeom prst="rect">
            <a:avLst/>
          </a:prstGeom>
          <a:noFill/>
        </p:spPr>
      </p:pic>
      <p:pic>
        <p:nvPicPr>
          <p:cNvPr id="10" name="Picture 6" descr="https://encrypted-tbn2.google.com/images?q=tbn:ANd9GcQKu1M35r5KsN8QeTmeEIynrPOw4LqQgOsT2kfDcED0zhFg0p9o"/>
          <p:cNvPicPr>
            <a:picLocks noChangeAspect="1" noChangeArrowheads="1"/>
          </p:cNvPicPr>
          <p:nvPr/>
        </p:nvPicPr>
        <p:blipFill>
          <a:blip r:embed="rId3" cstate="print"/>
          <a:srcRect l="13500" t="10125" r="12251" b="12251"/>
          <a:stretch>
            <a:fillRect/>
          </a:stretch>
        </p:blipFill>
        <p:spPr bwMode="auto">
          <a:xfrm>
            <a:off x="0" y="2492896"/>
            <a:ext cx="964281" cy="1008112"/>
          </a:xfrm>
          <a:prstGeom prst="rect">
            <a:avLst/>
          </a:prstGeom>
          <a:noFill/>
        </p:spPr>
      </p:pic>
      <p:pic>
        <p:nvPicPr>
          <p:cNvPr id="11" name="Picture 6" descr="https://encrypted-tbn2.google.com/images?q=tbn:ANd9GcQKu1M35r5KsN8QeTmeEIynrPOw4LqQgOsT2kfDcED0zhFg0p9o"/>
          <p:cNvPicPr>
            <a:picLocks noChangeAspect="1" noChangeArrowheads="1"/>
          </p:cNvPicPr>
          <p:nvPr/>
        </p:nvPicPr>
        <p:blipFill>
          <a:blip r:embed="rId3" cstate="print"/>
          <a:srcRect l="13500" t="10125" r="12251" b="12251"/>
          <a:stretch>
            <a:fillRect/>
          </a:stretch>
        </p:blipFill>
        <p:spPr bwMode="auto">
          <a:xfrm>
            <a:off x="611560" y="5849888"/>
            <a:ext cx="964281" cy="1008112"/>
          </a:xfrm>
          <a:prstGeom prst="rect">
            <a:avLst/>
          </a:prstGeom>
          <a:noFill/>
        </p:spPr>
      </p:pic>
      <p:pic>
        <p:nvPicPr>
          <p:cNvPr id="12" name="Picture 6" descr="https://encrypted-tbn2.google.com/images?q=tbn:ANd9GcQKu1M35r5KsN8QeTmeEIynrPOw4LqQgOsT2kfDcED0zhFg0p9o"/>
          <p:cNvPicPr>
            <a:picLocks noChangeAspect="1" noChangeArrowheads="1"/>
          </p:cNvPicPr>
          <p:nvPr/>
        </p:nvPicPr>
        <p:blipFill>
          <a:blip r:embed="rId3" cstate="print"/>
          <a:srcRect l="13500" t="10125" r="12251" b="12251"/>
          <a:stretch>
            <a:fillRect/>
          </a:stretch>
        </p:blipFill>
        <p:spPr bwMode="auto">
          <a:xfrm>
            <a:off x="1979712" y="5849888"/>
            <a:ext cx="964281" cy="1008112"/>
          </a:xfrm>
          <a:prstGeom prst="rect">
            <a:avLst/>
          </a:prstGeom>
          <a:noFill/>
        </p:spPr>
      </p:pic>
      <p:pic>
        <p:nvPicPr>
          <p:cNvPr id="13" name="Picture 6" descr="https://encrypted-tbn2.google.com/images?q=tbn:ANd9GcQKu1M35r5KsN8QeTmeEIynrPOw4LqQgOsT2kfDcED0zhFg0p9o"/>
          <p:cNvPicPr>
            <a:picLocks noChangeAspect="1" noChangeArrowheads="1"/>
          </p:cNvPicPr>
          <p:nvPr/>
        </p:nvPicPr>
        <p:blipFill>
          <a:blip r:embed="rId3" cstate="print"/>
          <a:srcRect l="13500" t="10125" r="12251" b="12251"/>
          <a:stretch>
            <a:fillRect/>
          </a:stretch>
        </p:blipFill>
        <p:spPr bwMode="auto">
          <a:xfrm>
            <a:off x="7884368" y="332656"/>
            <a:ext cx="964281" cy="1008112"/>
          </a:xfrm>
          <a:prstGeom prst="rect">
            <a:avLst/>
          </a:prstGeom>
          <a:noFill/>
        </p:spPr>
      </p:pic>
      <p:pic>
        <p:nvPicPr>
          <p:cNvPr id="14" name="Picture 6" descr="https://encrypted-tbn2.google.com/images?q=tbn:ANd9GcQKu1M35r5KsN8QeTmeEIynrPOw4LqQgOsT2kfDcED0zhFg0p9o"/>
          <p:cNvPicPr>
            <a:picLocks noChangeAspect="1" noChangeArrowheads="1"/>
          </p:cNvPicPr>
          <p:nvPr/>
        </p:nvPicPr>
        <p:blipFill>
          <a:blip r:embed="rId3" cstate="print"/>
          <a:srcRect l="13500" t="10125" r="12251" b="12251"/>
          <a:stretch>
            <a:fillRect/>
          </a:stretch>
        </p:blipFill>
        <p:spPr bwMode="auto">
          <a:xfrm>
            <a:off x="3995936" y="5849888"/>
            <a:ext cx="964281" cy="1008112"/>
          </a:xfrm>
          <a:prstGeom prst="rect">
            <a:avLst/>
          </a:prstGeom>
          <a:noFill/>
        </p:spPr>
      </p:pic>
      <p:pic>
        <p:nvPicPr>
          <p:cNvPr id="15" name="Picture 6" descr="https://encrypted-tbn2.google.com/images?q=tbn:ANd9GcQKu1M35r5KsN8QeTmeEIynrPOw4LqQgOsT2kfDcED0zhFg0p9o"/>
          <p:cNvPicPr>
            <a:picLocks noChangeAspect="1" noChangeArrowheads="1"/>
          </p:cNvPicPr>
          <p:nvPr/>
        </p:nvPicPr>
        <p:blipFill>
          <a:blip r:embed="rId3" cstate="print"/>
          <a:srcRect l="13500" t="10125" r="12251" b="12251"/>
          <a:stretch>
            <a:fillRect/>
          </a:stretch>
        </p:blipFill>
        <p:spPr bwMode="auto">
          <a:xfrm>
            <a:off x="5076056" y="5849888"/>
            <a:ext cx="964281" cy="1008112"/>
          </a:xfrm>
          <a:prstGeom prst="rect">
            <a:avLst/>
          </a:prstGeom>
          <a:noFill/>
        </p:spPr>
      </p:pic>
      <p:pic>
        <p:nvPicPr>
          <p:cNvPr id="16" name="Picture 6" descr="https://encrypted-tbn2.google.com/images?q=tbn:ANd9GcQKu1M35r5KsN8QeTmeEIynrPOw4LqQgOsT2kfDcED0zhFg0p9o"/>
          <p:cNvPicPr>
            <a:picLocks noChangeAspect="1" noChangeArrowheads="1"/>
          </p:cNvPicPr>
          <p:nvPr/>
        </p:nvPicPr>
        <p:blipFill>
          <a:blip r:embed="rId3" cstate="print"/>
          <a:srcRect l="13500" t="10125" r="12251" b="12251"/>
          <a:stretch>
            <a:fillRect/>
          </a:stretch>
        </p:blipFill>
        <p:spPr bwMode="auto">
          <a:xfrm>
            <a:off x="6876256" y="5849888"/>
            <a:ext cx="964281" cy="10081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ČÍTAME S POROZUMENÍM</a:t>
            </a:r>
            <a:endParaRPr lang="sk-SK" dirty="0"/>
          </a:p>
        </p:txBody>
      </p:sp>
      <p:sp>
        <p:nvSpPr>
          <p:cNvPr id="3" name="BlokTextu 2"/>
          <p:cNvSpPr txBox="1"/>
          <p:nvPr/>
        </p:nvSpPr>
        <p:spPr>
          <a:xfrm>
            <a:off x="539552" y="1844824"/>
            <a:ext cx="8451929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400" dirty="0" smtClean="0"/>
              <a:t>Často chodíme s rodičmi na vychádzky. Nemáme núdzu o príhody. </a:t>
            </a:r>
          </a:p>
          <a:p>
            <a:r>
              <a:rPr lang="sk-SK" sz="2400" dirty="0" smtClean="0"/>
              <a:t>Zbierame huby – rýdziky. Moja sestrička rada chodí po úzkych </a:t>
            </a:r>
          </a:p>
          <a:p>
            <a:r>
              <a:rPr lang="sk-SK" sz="2400" dirty="0" smtClean="0"/>
              <a:t>medziach na poli. </a:t>
            </a:r>
          </a:p>
          <a:p>
            <a:r>
              <a:rPr lang="sk-SK" sz="2400" dirty="0" smtClean="0"/>
              <a:t>Niekedy sa stratí  medzi modrými nevädzami, ktoré rastú v obilí. </a:t>
            </a:r>
          </a:p>
          <a:p>
            <a:r>
              <a:rPr lang="sk-SK" sz="2400" dirty="0" smtClean="0"/>
              <a:t>V sobotu sme sa bicyklovali pri hrádzi. Pridal sa k nám cudzí psík. </a:t>
            </a:r>
          </a:p>
          <a:p>
            <a:r>
              <a:rPr lang="sk-SK" sz="2400" dirty="0" smtClean="0"/>
              <a:t>Sprevádzal nás až domov. Bol smutný a hladný. Pozeral, ako </a:t>
            </a:r>
          </a:p>
          <a:p>
            <a:r>
              <a:rPr lang="sk-SK" sz="2400" dirty="0" smtClean="0"/>
              <a:t>večeriam bryndzové halušky.</a:t>
            </a:r>
          </a:p>
          <a:p>
            <a:r>
              <a:rPr lang="sk-SK" sz="2400" dirty="0" smtClean="0"/>
              <a:t>Rozdelil som sa s ním. Neviem, komu patrí. Nemá obojok.</a:t>
            </a:r>
          </a:p>
          <a:p>
            <a:r>
              <a:rPr lang="sk-SK" sz="2400" dirty="0" smtClean="0"/>
              <a:t>Čo by ste urobili vy?</a:t>
            </a:r>
            <a:endParaRPr lang="sk-SK" sz="2400" dirty="0"/>
          </a:p>
        </p:txBody>
      </p:sp>
      <p:sp>
        <p:nvSpPr>
          <p:cNvPr id="2050" name="AutoShape 2" descr="data:image/jpeg;base64,/9j/4AAQSkZJRgABAQAAAQABAAD/2wCEAAkGBhQRERUUExQWFRUVGRsZGRcXGCEaHxsfIRocHhgfHhggHygfHxsjHhgaHy8gIycpLC0sGh4xNTAqNSYrLCoBCQoKDgwOGg8PGiwkHyQsKSwvLCwsLCksKSwpLCwsLCwsLCwsLCwsLCwsLCwsLCwsLCwsLCwsLCwsLCwsLCwsLP/AABEIALcBFAMBIgACEQEDEQH/xAAcAAACAgMBAQAAAAAAAAAAAAAEBQMGAAIHAQj/xABAEAACAQIEBAQDBQcDBAEFAAABAhEDIQAEEjEFIkFRE2FxgQYykUKhscHwBxQjUmKC0XLh8RUzssJDJoOSorP/xAAaAQADAQEBAQAAAAAAAAAAAAABAgMABAUG/8QALhEAAgICAgEDAgMJAQAAAAAAAAECEQMhEjFBBCJRYfATMtEjQnGBkaGx4fEF/9oADAMBAAIRAxEAPwCl8TosKMsoOhSusEEEEckXJ72gfXFfyCSygmJO5w/ztGabAE6QCdMz0MmD12+uEWRaNJ36H6Y4fTv2s0BnmDyJ1gRjzVpPKhZwO0hbGWP9W8dvocbKmpRG4vgalxdl1qn2idRN5O2236OKtbH8k5z7sLkm+xG3Q/cMGcHZFmsxfxEK+EoAIUggkkzIMWEA3MyIsqeoVWRJJMDrvv8AniXJkqRoFhDAzH49ZxOeloWRYOGZPM0MsK1LwWKKRUpgnWAWmSoaWfSxBdR8ikEnoVkMxXQ0LVWpsyyVL6S7fIuljpkaoKwNUG/VQKPE43LiBIaJgmxvIg9I/ODi2rla1bh9QU69SajRTpsoC1QSAw0sqwdQF1LQQQfmgQ5tvZMqnHsgwPiBHQhnFbSx0FzUYiBvTFikSRyiDONMvUKGnUWkSXLQSNIYDTqhrEOCGUkEEGDuDiTNJXUmi4FNRIYeJygcupgsGwm7AkxM4FWiTUBUoHFyGIOogAG55ZIv9dzsW/LCe5jiKVifF1ErBEuIUdoIAgCNiNiR0ADzXDnoRBgxJgzaxDC11IIM9sScPHj1lVhoglQYAEkyAZsF1Ee0+1gzXB0dqlR3Qsy62NJrba5prN420OAbMJBC4yXEYrb5lip1kMTMMLi5OoaQNN56bEAiMRCvuqsbGPL8IHtglqQFhBE7x5AzPobgd8EtwFmpGoANIGpgLcpYgEXvcRG9jaL4zklsTsHrFiNgT1N/Od+nngnL0IQc8VWtDQBF9U779CY2JkjAeSy8mBVNNhdTDd9rHp5C3TEtenV0rzalA0k6Ry3tuOW8cw6E+eNphSoKy5Ks1OuSJAF4JUbggFgsSBcH67GDPhKhjVqgCGZdBPWIB8yomfbbEbEhoqJLfYYEgHvEi4+8TiGrUAnt0EGBt1P09h3wGt2ANXKqdTBUJICoq8uiAbyXi5u0gi5+U7+5WkXKIagWYBGo6V5bNBkX+WIsQR0kiCnrkggARYiYExvv19MH1qQNMOhbUAgYwF03uCRfuD3gWuDgq3oKtgeaVhUJ1FhMGdIPYkGI6bxtFseZ3Ol2JZmqMbSxk+QJ+7EVapUcy5UActoKzuJiYkgnV1I6m+CHoHrHbrAjt7z9cCftVGaNURARIiQdyD6QGEe+CaOZVHWILSACQPMmINj2jArIQRsJHzFtj3v5dN8ThFa1ie8+/v03xLlXZqGuTzkUyNIMgGQSpD2hl0mQY/LGpqxI1PLnYMWBMC5M+gv+WISo2kg2uSLT26gTjfiFN3AM80iQftAgDcEbgi95B+sm78gI+LajTYTYTKAtE2kwQP5RfE+RcPk1pjwwz3DsYjQBMt0g7G2/XCjMZgsWLMVYbq036WB/En6414dnAgamwJglkvAvvN+g5h5zM4osTkkn4aYwdl+IaVKVrm8atTSZkg3udRuZvfruNnNp1EBQIBntAsdu0YyoS6aNVjzaZi8EAk7E9LYKWHhDDF4OtjeI2jvudzNo2ODkqO0bsAp502abxtt1/D64Z0c5KKNbi5soVhB3gET07/TfCfNUwgg3BNrR+h0wRlgTqU6RIO/sbEeUj3xKcU9mHGSrq9XURqAF10KFkiALRCk2ntNpjEnGuG1aDAuJRiSgB5kt8t7jTaZG+FuQz1ekrUqFZ6dKqDqXoZG1heYAkd/XE1biTsAGYhV+ybiQLSMSlBLaMK2ok30xt1Pb0x7hwtJjdWUA3up/UY9wPxvqErQY+Cl2YQdakixmOU7kEAbi1sLMqbYJyBIBWRchgxJB3Aie3W8RGIuHUe8W797gDz2x7OPVhiHUqkLPQjttvhVlE/H88N6gBUdCBBH1j8B9cB5CgSYAklrAXnyj6YoMbu4D0wbAncza+8C9rm2GT6UYrTdSxiGUkwDI23kgwVMG/nOAOI8PeTU8MlKekO0WSSYB7Hp626jDDK16WtAQ601ElUAJIuZWSF1dfODiGRCSLBk/hZ0T94pgmmpTxFZTqCkkA2XSylQNp3jAvEatMFNIqUllSWDa9DliZU8hnk6gfLAO0PuD8SGWpvTTNeNSql5pvIUjSAulyC6tBEiNKmBaNWJuKZJKbeL4yrVeoWag/K6HmMQW5lawkWsQNZxJJdiIpicVNGtdNRTUdJ5hcfNpMgjTHWTF9sCU864aaZgsNICQN9gLdCAAAATHQQcSuWdwdLVBTmAEBVVnWPz5CB5Wtg/ifB2p1V5qZLwwpIZWC0TM8toM7QT6E6sYVBTRIV4BBhlaRteG9CbHynyxE/EC8LcaTZSSCgsQACehAv1jEtWWd2UcqktpcrqjbqILb7A3EwCIwNXqERBubkSDbpJ77W9MMkYOPEXKgAsYBCiZiTeD12+7ywxynFanhgqWUgkEjlJV11AWjls8iY5sKnomoYpqJeCqgdNhpB5rgSYOGC5XncBwzFDASTzINQAkk3VTF/tjbCaoyokq0Kckl9RPMBDSJAsZMkjff17Y1ytQiAGnWQpUDYapEgz5bCbWN77sjmlq0SIkkKOUEn5mkXOmOYXv5TLw/NUkdS0i5Egw2nTpgWI8trT2uIqxT3N/C4IJpsrwb0UbWy7AsiiQy7csgx1EQEdaiRysJIJEQdSjeCDcbyJ7diDiw57OKKQdFbWlQg6gpDT8rMvQsoJ6iQ0G2Eee4jqrBgmllAB2MRYm6kAb2ItI3i1IyvRuzbLkqwIgD9R3se2Cq+egMhp8pW8wSwIGlhIkjcztJxtSzjOk1QWUymvbUwg6SxsrCZEie874Gr5JVfUi6SCG5oBXsJ7yJ9CPPD6j2NVBwzIChEspiAUAKkmYBgGAZAmY/AuioUB0LBhCwoBJ1JMwO8bQd4wgpV9AhQvfqenexlbEbjBmRzAKbtTQ2Yre1jM2uCJEkSVjviP1MmGcSak51UgZZpClIjvEn5RcCBbywGlAATEmdv8AJ6df98RcLqLq35tO7Cx3MTEfcMMAV0GQf5ixYiD0QGQILdd7iCOs8r91GGPBMolWqlNwWDEAQ34NaD0BtO1icQ51aT1dNHVDCCpYchFgAxHMLiDPYdJwoPEwbPqWxupgxEAmeVu8SJk7WxplOJuC8QVcEEXt6ewiI2aMMoSqmGiLO5IBwJJKxdtxvykxAIjY98Q5qiWHLJI2O3f77d+/niXMQdTggEAWFogASYMHbp32A23sRvYyRMKWtYx0EGIm94N8XVpDJGcPrgpuSwBlTsLjp/b/AMQZYZfNLpdDIYBVU3+VZgEdbEGZtGFJoMOZGhrzf5gT2G/p19bYnGdBjxCwawuJ8lIaNhAG4sT2jCTjy6M0SV6BZ4iVPeOv4YjexiLgxt7f5waaFpJgdNoPlPfrOIc7q8QqgDWBldha8T9845kJRgyl1mVFlJ0kwJg2G8bxa9vPEecpBSwDkgm07nz7fXE+SRm2vaTe/ptvPrjbMZNjILFT0UixOwgzEm+4OwwNrsCJqdUqq6iiyJhtYttaDtb8cZgjIABYZqlrDStNhECN1J9sZiFQ8tff8htHP6RIraGJEMVMb9rT+GJRR01ChIkMRPfscecbp6MzUFtwbTF1ExqExPfGVc2z1WdoDMZMCBffbHvR+foFDHK0jeTc/jFvrE4jyEqZ2g7/AK9seZUkGCRBIvgzL5FnfTpOp3ACxvJAFu5OC3Q4FXz58SoTqkkDyMbzfuB0ODchmfCh4giJUyJkTYi4/Ax6xDmckoI085ZSwUEgpBvMrpYEKTyyIIuYxGaLaSQJVPmgecb+sQOvqcRkRY3PECw3gw3S14BtG1ttt++NuLqrLRCuKoSm26ldPMbEgk7HVIMeu2F1SlUGsbWA3nsYkE99/bGfvBC2gEdD9G/X3Yk0Aa8G4m1FyrKDRqMuohSZABAlCwmRBK72tFxiLO5zxcz4iAKzENqgxJKnlG4WAF7x57C5LM1TJX5dcsmmEBJgWmLwBPS19sbMlQTUU35pWxi/UE3v3HTqMJ52YYZrKU69RmK+HpkWA5jZbWBUcp3n5vIkrf3XXWKqjF9YEKNczvAAubGLHf3wcnEv4sFCAwLFVfe385sQCJvPy+xizJZswDSRgROmCHJgQJj5trwL3gHBUpJ76CiTM5EqrGqxpsIC66RUkhZCllPKemnaY6C0eVcrpemzEJpYqwESDcbQSY3iSDv0JD55nJ8Ws6inrqaiZlisxIvLQBb+YyYk48+EuD/vQd67OBPQxH3W9MFJvdloYnMBroASiyVkFSJBNP5k/u7yTe3TG9LPmmW8LSUvAfobwRvcAj7++LJ8V8JWiKIpk1FZSplwHsdUdAZkkCNXLaInCSrlTVQtTR20C7CGCr/VCiAADf1vjS+GTyLi6BeKZ8nm+0AbfjsBbtI6RjxaQI5jMz1IBnuek2NugGIvH5rm8RYWjr5XwMawIAi0D6f5MfU4mlfQlEmUa5BiQZ/CN/fHtOtEAKGibDcfdiOpmdTArABXqImPu73t6YkyVByyrDFW+UKfmHQg+uLxhb2PGLbIlI3NtzEfS+Ixx2nBTSX/AKgYv/jf69MM81k5qItRSNRZHmSSBEG3aSCeo9MQVvgWuutkVdK3UTdxaSoO8SLE+kxh1CCfuHWNvoiyTBvl3I7E9uxkYJqZ8OpGlgWABhidUAwP8+nfC3IVC5VFQlj16dYBvtOChQiAwgixWLgyQRtfYbYGSKixGqMyNEMShYAmIBm/kCAYPrG2JK+XKcp3sYF5kC4Imx3/AA3xiBfEU2AAlo3BUn37Tv1N8bouoCBqMGAF+b7V+vc3n6YXvYyRlJSBIMRt0Mj/AB1xK5kEm7dZ95tHvMYgr5d1Im0qJ94ggT/UDA8+xwZmswioFQP4lwWJsw+zy9Gi0drYSTM2YDIDsoaI0kz02Amx3NvW2JKrs6nlA/pvPrc+Y/UnAJLCC027mbAYmyWZ5xv3gH2kjt7294xzu3sVMOHDiiHw+YMRysdO0EgGI7Hta+NUyTgaRAndVNx3k4aNUZGBWP5gIIaOovsQI2uQDjBSOklAdyNwfQb7CTvtjlnklQLFxkR8wqBhceV++0TPXBauCQxRTBvO2/RugkduuC8zwRRSDwZsWKnY7wbWHb0xpk8oKgGw19Pe/wCeF56pgCl4TIkisJuNCmoD0NwRFwRHljMPMrweiygq7AHpvHfocZhVjm1df3QOSOLcVrCpWLqZXSs72joCdwLAGTPc4j3M+Q/A/wCMRqDBWLg3GPVPNt6eWPo0iqD6LSVHb9fli6fAtAVqjswfkpkKFMHVBCmSQBAbVBMm0Tik8PYR5g/r88Wn4WrBYLK7KHmAygMYVRIbcjcCb3gjfEszqJpOkV7JZ40kIGklqcGR9kjoZkEavrO4xY8/lXpBqdGoPCqGGGrSeQgqGM6dSkxGrrNgVIpdRQazqTHPpkzYAkEkCT52n3x13j/EdWTpVaihvEo0CslUJcAsum5J+ZpMAiFGxMSy2qYjOf5nLy5tpfc/LE+1hO/vtfGeHBdQom45zB5ZJEkwDG/WVXvGC+LcQWvDrTSnpQcik7CBBJN2vJIueoMYWV8wsARvuQbbzYWO1r3ticbQqJMkxIkEArMxc9RIPS56d5OMympWMyJFwdUEW7HyjC9Fm33j7vxGGFPNFgt9KjsL7QxneeXy63w0o/AWiQuZBBURtpMfgNoG99+uClc01cAqylTLRJE7gMJHbsR3wAwLWpgQNoP3eZ2G5m2N6VRIm4gTzAtPtEdxOESa6AQVHZjoAYs14i5O8+Zx02gtQhajKVZgNZKkBmi+4wR8H8Ap5alTYKPGqKCz9RIkKOwA6dTvi3LUA+YiOpO3vOOxYNdnXiy8FVHPfiNFrIyaFqEAPGqNJL6LkKYAEkg7agdsAZrgpo0iq1NQpKXdEHNRhRJkNDQG3PRpg7C1cU4bSSsr5ZdK1TFVVBCMIaSBsfmJIHba+I8nU0KoLBU1ABWQkLsRqsdQaW7gQSuxK8OZOMkTypt8n5OacU4Ucu4FUEH7MrErYgzEHc7G0RbYBaJnmESBE7SJsCL/AO+Os8X4R+8ZSpSqhUFPmUIGmYmVLqSZEyNV4gQTC8kpioHhdTEiIUmSB5bxacGDT2RJcrlqlRwtNDUf7IAue9h1gz23OOl/CvwVmIptVVafh7AkM1j2Bj78R/ss4OyJUrukO7eGs/ygAsfckD+046Lkq49/9px3YsSq2UjJx2im/GPwVXrMlTKtTOmdVNuQkkbg3UyLXiJ3vZMeJaIoVh4dRBzK0alkWt7zO2OmcVzq0aT1m2pqWI7xsPUm3vjj+f4hVzlTxa3MTygxAW8qo/pkx6nznBy4os9L0GDJnb3oQ/GeR8GqKlAAUSogp3HVuxJmxwH4/iKGMy0Tfcx1J/W+Lfm+AaqFWYJiY7iLf5xUvhbLDM1WoHfwyUvHOBtJBF4bCyjyjQPWejeKS4u7PcsUYkNK31AKJEiTG8gRI94jHqMADKkN/N9LaY2/OOmPEWHIFiimQbduvWJIv36xj15B3uItMx1iY3xzddnmo9eqbmSWJEwZPWDPfy+uImy56GTG+2/mY9MTeNyQLSbgdSOseQt743o5NyNQDaRBnYTI6kGeojE2+XQHs9o5hgABeLkEWPt7mD0xGjsjkrIERt3if15YkOQ03bWO4I27GInrFsH0lViqzYQST5hT+h6YhLXgUMp58sjL9rZdVwQLwQZ2OxP1BF/KmSep4etoFyT1BMBVjYdAO9u+CuG5MMFMBtTEsOwm3sSfTDjIZFVqoQF1hlEVJXSOl4gGL72m+JJ70ZBHD+D1adGWJjkIuOZRubR1lSL97ycA1sg6BQhVjJIA3BabW8tU9pF74sIytWAdIqeGQplzdTcgyLdPI6esYe8G+H6aDXJUc0Ltp1RsfIW9l7YV4Hkl8fe2ZMpOU4gqLpJIIO2/r9nHmHmf+F1aoxVNd4kkLfrYEYzHM1kTpX/cGjhWcyFTS1QsupOmkrI7ibRcdiZ2wCp5p88WTNURTp86FTDG53gsJ09Bt6wsdZrVAdfux9JilaHiw+g1h3m8fl7YsfAuDnNg00LJUVSymDBYCSuroWsAPIdbGt0BqUfr7sdK4DwmhWo0zE8gFRjJ0sSTtKAbN/OQIM7wmaVIMujnCZlaVapropUfU86y0AnyBBsfPvi0LQq1KGXeoinUipRlvsoxF0i4i0SDsb3OK3nuDuKlRgvIalQJEnVpdgdM3IEbnf1xZ+D8PdRl6rH5k00ibqArEOsAgg6gbnfzwMiTSGjDlSFPF8o1BgwXTTKSp1agTGlr7SeqgD0xBl+HO7nUpW4N7ASbzeYHqMX/AItw6o9LRyIhbxNcnlMGRHckiPIkSMU/L5io7EU7wVYmdyPlkteDExIGItutCZI8XQLxPhX7tU1aleTsVG0b6QxK3PW+xxBm+KS7aVAFQoSq3EgXIuSL9L9I2GJ85w+qdQZljax1TNiV7+s/dGF9ThjrExLE/aE+dpJ9zbbfDxdrYqJaWaUhtROrptvO+02HQR90YYcLbxXFM6UW5JBuY/CRgKlwuqzGAr/3AztPn742NRhVWeV05Sg8i07mep74KS8DQrkrOy5dpCEbQPwxJxut/CHTmX8cJfhvNGpllNxolDPQjb7iAcNOKy1BhFwJ8xF/0cdTtxOhakacTqhMr4kKSroAGBPzHTsOuxnpE23FAzPGnMqxK7ao5rSCDJ3ba5+vexfFWcjIqQbCpTLWmxm/1jaN974pnE6qB2VU8IKShZSebmu3zHSSD37d7cM0pUJnvlQU/EnqEsGYSQWIJ/lYmxN/kPbbzwFXzYJPKDIPNYNJgkaheZm9+t8Q5LPmmXUG0OyzJuqsN/Qn9RiBqotvvO0ddgPwOFWPiQo638FcfVaCI9IU0poDIMleXm1T80m5Ii564f8ACqhN/wCmfqR+WOUcB4yarrlxbX8x/pXmIjpMQcdW4bmBTRixAtAm22PQxybWzonx/cI/jdj+5snWpURfUA6j/wDzOKjnOEhcrUqho0LOmOuoAD6kYuOdQZwpoPJTLl22EnaJ33bFN/aHnEprTyqNOqKlQjsP+2Pcy39oxPI3Keuj0/8Az3NSUIvt7IOHcR8RgBtAHra/69cNuD8ISnUZlVASTDaRImwvv2O+KzwURcA+9gP9sWPK5zTUprPzktfsLD0kk2/pxrpWe16r2xdFA4/lfCzWYRRAWoyg/wD3CTf2B8sBqxK2t6+vp2xZf2gcM0ZyqWsKh1qd7MATHnr1iLbbnFWpraRPMIg/Qn8vrjjkrez45q3s2YgAsYkTb8PvOCsjQqV13O8n06H6414ZkxUqeHU5UaBPYxa/rfFg4F8PvqZQGIG2kG9+2K4qjZSENWH8N4KBlapqkfLInaQ0QekG33YqnD68VGjUjI0abqRvsT7iD5b46TxDhxp5Vw/IDEhhH2hI9DAE9pPTFJThpNTlOrWWZSZ87Ed4GmN7dZwmZqyWRUywcBoTLKSwBDkAxquFO6jTq7CxJIxasqyatQChtViRaSYAJkC8r06SN4xU8nS1EX0INIDRciZJm8iRIHp54tuQovTRGqAgCahf5dItvPoOvT0xyKKbVfqRGOVCq5Ec5U2LAwBud5kmBE7zgrJ1yvKNIbsTMEjUYuTBEnrsdxgTL5VHJqI1mOo6hHT7REHptsL+RxplcyC7LMSTeBAOy3Mkk7+X1GKptNDFhp1PMD0xmBaeWVgNQmwgnt06x9MZjqU5L/oTiX7QeKU3WpID1BFNG2hB00kC5nWCLiQDYTjn+WSxPbf8MW39oPFadV6dKgdVNdTloMlnIkFjdtNxP9XU3xV1sLdTH6+mL4YtR2NEnyqFiqgSS0ADudgB+t8fQnCeDUaEKoEmSQ51abgqqiwUTtabCbjHBuAIGzFEGdOsEwYMC5gi4MDHUuMfElR2YXKVNItBidpED0mZHlchMrRmcw47mXFd6YYoEqVRM/LNV2It21Rbc97YuPAz+95daNJw37uGYsy6JnUEMzAHKu8GbkXxVeLcE1Z6pSL+GSJ6NLdRAMHad95xZfhPLPRoOhbTzatTrGoxaVM7YolGVWPurQ6pcOrUKANVgSWCwTq3kyx2tcWncYh+IGCU9K0woJ0wltRa7AiwgwLCRvYWgmrx394anTZlAV9RaQNgYAFvrih8b44cxWcggqW5QNtP2Z84xDKvEQ5G+O+xs/FlrUKdIGjQCtzWvUgSNTLsJgXJkkmbAYS1wrW5GN9ib3m09Bc+d98BtmZI2mIBAj6+fniI0jqGmTNpF9+4vNsTiqOcKrVZUgAQQP6Yv2jbDr4b4aKVAVXU6amsBkN/klR3jY/oQgqUyiBipIB+beb3lT/vixU+NLUFLQy0xTVlIUG8iCYJN+kY6cTXbLYauy4fDtJlpGoFYmq2oyRcgaSY2AOnp5eRLyirMtwoHaSfptjmGX/aFmqiilS0hmC6DpXlABLElpBOkb+uIV+NeIZarFas1jzIwTbrHLbuMdDkjtj6ecm6r5LvmOH6srmcvEk03CjuQNSR6lRjlmeqAVWM3Nx7gGPS8j/fF1+DPjV6+cFOvpYPZWVNM+oEDabwMIs9whkz7hxKow2FiQIv2FmPXy7jmcaI54OLViylmJqVJAOlagsI7gTsJ5hvif8A6e9TQqSStMsyqASZLGB3OnTbqBiPJrPiGLKu3rVpg72jmk4no8TajWZ0vphCJYK0DSA8G4kG1pjE9Wc6q9l+4N8PZWjSpVorHMuOXVFPVKy0UzeAJ5ib77RhwnDK1U2VB5u5P4A4pfwlxo1q5q5hnaqxNyJVV0kKqx8t55Y6DHRcpnbkLchQQTYXP/Ha8YvGCktlOfH8qEvxRnMxw2nTIdGaqSANMqABzWJE7gbd8U3K6q1Qsz6qjmSSP8bAC0dAIwz/AGo8bPjU6bG1KmHNr6nYjv2RbDv9Kxwv408FgRTZvVtP/jhljS6Pc9H6jFhxc8jXJl2oZbRykC38rj8CZwPxpjRr5Z900EGTOzz6fbUe/liCh8erVOpqbrH8rhvuZfzxnHOMUs3RTw9YdGYy4AsVOq4J6hfacDLCoNk/U+thlh7XsK/aIQ9LK1NOpSrpM7QVZdv9Rtijhm8SABbbTfuJH67dcXbiPHSvC/CpMGqkgEQpIWG1/MCOkTvcYRfC2RV6momWpqJtEMZEHzGmfcG2OOSSVnjZdNjThvwNUdtdatpBvpWWPuxtuT333xdOGfDpoHUlQc28rP8A7CMC8KzepiDuGK+kHFizFWEJG0W/Xti2Keul/Q5+cvkVfEHAKuZOsMKgCgGlGnabqJIYmdj7dsKcvw4FVBXSQG+cDUpPKTptzT06RIjF3ytiCPQ/cR90/TFe45mUOcjQWbwfEAFiYkHrEgIDfEPU4r967NdiPLjSyxOjpLQd+a8XVSIvIEjyOLkh0gFSzKwBFQnWIA6QPW0C0+1cocUTNVAulk+ZdQIT5gSJ0qYgnY/NqkmVANhqcRZEpmS+qAxNxcSWUgabGd7QLxE4jDGku7GUTfJ00eq5QAHlBVkjSOukhvLsN+pwS2QV15lCXjcG3QESYMdMCeM3i02sAQQTbcmBpAvYknfvvgqvxKmo5qitaSQ2qbCwAvB7G+2LqKd2GjMxx2jQbQ5E+V/L222xmKtn/iWkXIFZlIswBZYbrYW67j648wvXTMcTz9ZnIZiGY72jcyZHTp7YDqMATpECI/3+uC84+gKxA1EWgQOkdPbfEWXddUkAeQ6en32x6EdIZDz4G8M56ktRtIbUAf6ipgH1iIgySB1xY8nmmqNWLlRTHchokjvuTBa+5gb455+7/amDMgj8cNq3xA5nSQupQGAAAMTeAIG7Hyk+WIZI8mI2e/GSANTaVLaqoYr1HiHS0hit5IhYAjrg74U+KslQTw8xTcMsyY1hjO8SIN4298Iqub1SYklp/wA4Q58fxG9cVxrVMKZ2zJ/F3DXpMab0wyhj4dRfCNQaGBQMf5pgQZmMc+qU5BBEDoARPl0FwNzHtirZU4sRqsQAASAJg2jud/MY2ZJJAZucmqBTGrv0695xDm6gDTTSou4gmAPzsfUYlp2Bv5wBPUWvhnkKWWK/xWqhjJU0wIBHyhlPzBrXkRGx3xC92KJnqVWGktuAOmwMb9/qY9MH8C4axaCAwFxO0AHVfuPzwxo5ejVqVQjrRpgMaYrHTqAOwgEavxjzjEPE3FGkGS76hE3XSQQbb2IsQYgi22GhL3pDRdMhynAjQzDANz0QjpfcH8ex98O+IfEmXrJ4NfLF668gZPm6xBG52sZv5YVnOIzUmzCkqysJpgzEQVAnyO874T5nKOjs9KnUFLUQrMp69Y3E9J+uOiap0etgmpOMhl8Ps+XzIUIy1A4ZPEBWAJDE9Ig/dbDX4s4gtTiNXw2lWanUEdXFNQfeDt/MuDuGZrNVDRzC5bV4GtqgcaFIjVqJb5huY7kxitZzOBq6PpAYFaamdxTMa46EKFTrcE2jE5dEvV9rYVnSAHRXJAanSFiSWaoS2omI/wC1A35VWYnC7KUBWJaXglidKkwJDGTYdSYB+z6SRlzyB1mGdnYX5SiGR5CXO8WI3vhXw+qiAB0VwrA3I7Qb/S/liRwly+DFVkJAXlYSwJ5iVJaZO4+WwG3XHReEUQWA70WH0j/AxQ/gplNE/wANFioRKiJhQZYzzNzkT2jtjofBEiss9Fg/3Tjoxoz6OZftmyTJmUbo9KkZ8xqU/wDqf7sc/o1CSBE47f8AtmyFOpQRgw10mAZevh1JUNHbWqDHFuHiHg7gxiqW6GnuCl/IJbOCnNMTrYAG2wO/1HTzw/pgBEUg2QsSDcSQBb+yP7vLCTM5fVmgNyVT8MWHKVR4jcniIgI2kSI0wQfmEEmQRb6Jm/LRFdijOu1TYABHgKT7E7eXNfrtiy/C/E0p6gQSCxBMXsO3Vb+vXrhHQFNSQ6NBIAm8aRMDYfa7dj6+Jlmp1AStT+IosVJAI2nTaTK3t1BAjHPCMOprX0GnbVI6P8PZkOWdTILNHTqB18/wxaaYmhP+oj01WxTvh6j4VDT1A++T+bYt+lqSgAalCgMnXzjz/wAYlClddEQ6hU0KtToackeaD/EjFc+ImLVkqaH0eHoZ0NwDJntZpO943HSy8IrK9ALIbSSv5iZuLYqNPioRfDJrhnY035gGQDWAwBHyhrxaZA2saTpwr5Hj2G5ijl6dOn4yGoKaXZV0XLEEhdQIEqJAgCRBa0Epx3LBGNOi5J1omiVD2iUOwkA8y3EG0xNWzVM5hKir44WlUVkbwDzBln7YHyHQSw3DdbHDJHNOnzCu7sChquSGP8xEbS9gI97YmopdFkkFLWp0VmqSlip0kybgq2kGWMCDPUtAItiDifFcny0abEkryuL83NCkje7Rp5d79QK/nc5W/iVW1AJYVPDEcw0m5VgdzPpfuU7cPVnrO9UkKVVXB2ZtQYabEGQCotIPQmcMoozob5/hmU18tSkLCdQNyRMgTYGZgWBkW2x5ivGjSqBSsjSCplQwMMwBUkTBEe8+uMxtG4lSz9YsFHQ322/QwOHvbGO0x2j9RiNTjrSFPQDO9un/ABhhw+irfMbTePMWk/gMLs4NGneGWR9SD+GJMiQTBEyLd7XscSmm0LQ5r8LAos2qdCk7jadgDEHfaZPQYq2cYEgiff7sWZapFFlkEMCLA2nc727XHbCbgrxWpz3/ABsPvjC4eSuwxQNTpkMAVIkAiRuPLyxYHq6V0mQpgESRMXg+h+hxbeJZs0q+VroSPEplGjujWnyIqR7YE+P8ugNHNoLZgEuOgqKBqPuCDHcE9cUn7hpQ0VlqqkqRNhsbH6/4GJ0IIJG9hB/Hfe2/mcA5WhqbmbRPRrbwAepwxo0aisQqnSAQ+rawmb7CB5xHviNEzRNxCtO4sTYCTaDtF/ftiDOPrBboItOw2FiZi3nhrQprOogtJAABKgAg6rg9Ld+vSxjzHBa3hF/C8RQ0SnPtc7eUbx17GNFpSTMQPmmLZRFEkVBt2mD7ROOkIn8KqPJf/MYTfCHBxIOkqV5WVpkMpYGQbgiSI6ScWPidTw2amsaTTdnMCRYCmLg7sw9piDfHTL9pK0Xh+zjTNeK5lqXDc0/fLNH93J/7Y5PwuvrdGJ+QoIP+oWB9Ae9yTjr9TKLV4bmKbTHhH/8AWHN/7cUzjvwtQpJQrUDpp8uuDMOoYoTJJ5pIJ8h3xJtVQZxf5hXlqatWNFh/D0VDpnSfnakvMATJsDYm/kMR5FaNeqdCjL0QpX7TaTpOlm07t8ptE3sepq8Qoq+hMuviwQKqu5MatRBWdMyL8vXfDrK5palSWIpuSEqdJ3BY9T0Y2v6TCS0tEuWhbls7VyopUqToQzVTqCioG52UFZIsRSJEkAjti5fAHHatdodlmR8qgSB7YrGdoKzLTJUrRU01KACZnWx6QWlhtAIA7ln8IVPDzMWHWwgbA4GPJ7+I2NqVoJ4mK1deJUKktVPieGCZsrlqQWenKAPXHJ6ixVB21QYNul/+MdYrcQ08bzSg200mjzakpP3398Jvjz4SqVc6ngKhWuviXCoEMkMszeYDTG5OOqOnsq942n90V0UgMxSqnYIJ7yGNvoR92LCeDRTBXUF1kMwsLcqGJBvrt7Ylf9lubU0FmlpbVLa7LBW0AXB7AfZ3GLLn6aUKvguYYW1KBewhupEgze5g3thfUtao4txWyhPkgKxoxTNwxBUzphhMm0jTpg/zDzkvLZSsubJkvT0gEFSpAmQQGtcqAALbxFxi5jI07uCAQJkEAxvsbnqfMd98VTjPxNVbMill0p6qSTUrNeIALBekDVsdR1ExEX5o3N0jcmWjhD0axOmoIFyp5WBm6kHzxZq3EFC63ZVI/mYD2228scgPO7MtibpJvE2WfSB7Yd8FY1MvWUglgHI7zoA/zjohgp9knKi65f4kp0z4mkFSVDFNQmSADflO/WMLvjP4SqLmRmaLABgAVIiH/mn5pKl4FgCTtIOF3w/nEZGSppOw0t1ny3jF1oZUaFUNpCoN9URAFjtaZgH2xsmNRWh8Um9Mr/DOEZgU4YzHzMvzHqQSbkSQJF4gyYJwxfgQpU5CoNAUQTedQE38wPIjocWnKZRVEsVE2IBt5D2nAPFcxQLmm16iwTMrbexsDvIF9j2xFY6Vsv0il5zh7wKaqqAwUAJHNYkNpa9gwDXu0+eF/CPhSqtAhqepgWAvdrUwmrsAFixmBYG2OkPxjJ02VSyAlSe4AUGZPTY4K/6hShCpUGpoIndlLC+ne8xgrj4aAjlGY+BK+r+HTOgWHIencBY/U9cZjqlU1KUIq+IBfU1TSbkmI8tpxmBpd3/RgPl3i2dqVas15UhYVIIVF6BFOyjywD4R9JvjpnGvh/M1WLnLPK8zRAEkDVC+cGxBNus4F4l8LaUQKDUBOwQqQ20WtF9ja2HU2tUM7KTmuFnQNa2X+qInboR7W33OC8hw2krAutSV0t4diCLwWbUCoMXAE9sWuh8L16qK+kp8w5w0+fIFMrY3wJmuENTMa1uAraTGwvIYBr3OF9z0CmKaZUEgJpO5G4uPM7b2/wBsLsxw6nTMoTA6tuT+Ebe+Ldl+A0mb+JmES0KWBIa1hJAgT953wZk+B0qFQVFzlFiNoGsdO6kA3IvB88aMWjcWA/EPDKi8Pyr1EZSWedgRqC+RaOU2kX9MTJkKlfhms/8AwVSw2uCIaA2/Qx5HtifNcHo5hzUrZ5QxBkeGzbiRAUBRvvttix8N4tw/K5R6HiVqzPuwUoe0KRBVYEQTfFaTbC+TOalmqHURBgliI6CxIj7/APbHuWUmBzEAT3t1k9ow7TMUfFQimQCQDqCsQtwRqGnpsQN4wyzGdouyhCdSWSoSSTzahILRIJPMROI8JfAnErmWqHUoMtEe42F/uxYeFNTpVdbsoVtSkkEgjTpkcu97RvB91RBkC28gnSpkx/UTv0HvJx7mqdOorCo5vN1LSP6gdMTFo98K8FmLj8OqpV6iFmpksQ7zJE/M03kxOEOY4v8Axa+q2q41RsV0r9Nb+5HbDXgmboHKUslRqg12VAEKstgQWliukSoI9THXBPFvhAOBCGpVkSmtVIEgahcyLQROxnqcdKjJL2l8iajvsL4WqPlqgqMVptTZXYbgMNJI874o2RrKrVcpVaabgqtQiOv8N9PQggEj1GLnSy2nI1lbryHTJM+IFgWJN5G30xU6Pw8K7imhJKgkPvsbxeWBvfp2wnGTaodzp76YtTheivLsRUGpSpgiYmx7EFSDInph7miGpkpebFx0MRtPKBvE9++LFT+F6dan4VSTU0jw6hMgEatMHSDpk3BBHuJxW83wStlXJXULGxEW2+YkBm8x0NwIkpkxSTOOS3ohemtMhdTNq2LrPQEggfZBHqJFtpk+Fa2nMjyifcDG2V4QGOtxq1GZPS0CSG6zMnyviTgXw7+71TUlnpmRyiSSAflUczCTHUiLxhcWJ8rpj4vbLYszGf8A/qDNCbFtH/4qgH/jiz/EHFlGepU7zTopP9xZt/Qj64U/E3CvC4hqbQr1v4qEg/K08pYTcGZN4PcHDP4o+FCKyZpX1B6YBGkTKoEGntMKe9yOsY62tNsop9fxLs+cBy9I7xUAHurf4xTfj8Oc2SraVKU5ggbwD/nzj6tV4hOQRv5a1KfeV/8AYYTfF9Go2cYSI8OnCNseRQTfpI6dY7HHPlvjo2RaAOJ58eGxQKzkCmI2dvs23i8kX2BnFaq8PqUGEsxLfOSbkt88jsQ2r+7Fn4TwVRnDV0xaVLDUpGrmAvy83b1i+F/Hc3UqGagCkS7MZgA2RQCJliNthpJ64bC8cI9239OkckVOUqSFuXy5aV7GPrcfryw2+HaYWrBqRVHyLbnmdQK7mRHuMM+F8AqhHrQAopksD1CgsYgmTYwbe2Oc8Tzoq5kVNaKQRbmIABmCVBvvt92OiSbjcWGMG3UtHSsjTp5jW9NNFZXLDRMiw1ACxYTfTv8ANGwl3xzOVaRpqp5lVdRifsXta83vb64Q/AyJmnFdK1TUGIcxBYiCCwP2oIkjcyYGLTx+iqZiozryEIxMSflUb7Abi/nbEc0+UFrdheNwPeBca8S7KzX6DTHt+tsL/wDrFQlwNTBXOk6rBZsbksIBvJi0jc48rcQXwy68rKTptzHY3Uf0gRedvPFWzPE9NQsGJGqPliep3P4DqO+POy8mtGtlr/cWrLUKsviNR6raVZWhRPynTBIE3Xuce8CzDMaYfShdkJZWNwJAvMiST1iQbDC3J/ErnQKcKFIIOxhlhhBvtF+w2x7w7OL4jB1KljAUWixg9rtJtjicm6jHv7/2azpVLi3KvKRI6kdyO/ljMVClxeppAdlJFgSSDA9AfPGY9CPqJNd/4G/EEPD+A5UKwrPRRtlFNjVJEC5PKLGe258sC1/h2rqZadXKETYAqjEdCZBIO1g0XOE68KOwkzGw/wA49qcLZd0Mea9vX8selxLcg3iHCatLTz5eppAAgqSI2ULfHlCowH8QZSna2vLz6ywpsJsdsaZPKGbKDHr+RgHBFSgavIun0UfWbn643E1gr54hoVctUt/8dBD6RNIH/jAz5gkwaYHpRpqfuTDelwWNR8RTpExM36yRIAADEknp74GdtRkx5QARt8xMe/8AjGoFierl9mM7WlYA7+98arQHf7sWFUgQjEyLXi4v8vbzjrgY1nDgaNQB5mYgQL9J/Ht54NAbFYywidR+n+2N1yiRcv0+Vh+BXFwo8eq6AAdC7crCfaZOF9esjEllUnv1+60g++NRivNlQB81T0Kj8QfyxBmKh0iSWiOU6h69IBxaaGSRjcqB1+a33X/3xtmMqiEAaSe4ECPcnv2waMm07FWT+KqVN10pVVo0lmpkgAbXWZ+/aDaQSc98UVXrfwsxPiGYKEMD0Gs6Y5QLx3JwYvC2YA6ViJuRb28vv/HbL8IepOhJ6HT1vG3ax2/PAqiuTNLI7l2ZwVIpqalZnT7WpyVcmYgE3GpySRcgegwLxLgVNWBp1KhBJhRUUlB0EgMflj3neJw5AalpDIZFhrywJ7CDvPnfA9bM9qSiZMGmJF7/ADdPyxkHJl5+BbkMvVpty1WuZOqor3je9MkHE3EWrZgr4rEhZCk1F0id4UJY2G/bB/hpGo6d4+S3XaInp9MR+KbzA2vMT2taBfqcHvREW5XJ1aROgU46EljM9N4xKGYOXKUQSRJggTFjAO9+2/ng3Mrchrx0AIG1vKf8eWB61NDdQNpkHT+e3pg210A84pnDXak1VV10Q2lldhpkz8oA2/qmPPFc498YO9IpSrVKplgCSIQbcthfbvvc4fvw2mQQaRPv6zc+g777YBzPw9lAJNMDf5ZI9I1Cd5kDptjfxMG8C+JKdXLplkTw3qBVZnbUNYIKkJG0ieeN4gxhhmeI1K6UqzsSXWHI/hgaegVT01kXMnT9E3COF5ajoq0jDkahrQmL35mXTA7R+WCqvEEg/wASSWkAGRfeB0v2jptbDSlFR0jN+QlaVlqMzArzBZAkecgdt+gm4wipZU1xUr1G/hoS5Y7OwEFvJFAAA7D1x5xuuaxailTSoAJYmTBAIEE2kmb+VsIMlxmnlgaM/vNJt6ZMEsSJvpIv+NwccjhLKu6/QtjkoO3v76Oufs74otaiLWPRux6EY4j8TcFGUz+Yyw2pOwWf5TDJf/Swxcf2WfELnMvTYAA8ygbATcT7i5xt+13hJp8SGYA5MxRUydta8jD10hD746YxUXxQkpclbJf2QcviLN9Yb2Igf+JxZP2hVT+909IFqAJJaIOttM9N4xXP2RZBzWerYU6hCqP9AufSWI9ji8fFSqazBhsFWf7ZtbsTiGaOmhZv2Ir3D+K1I0VgCBAMQY6XG0gyDhtm+Gggt2EMCsxcgarW2X6DA9AoVYQFC+pkAi8nzjr0PuRk88qg7qDbvMXixJA9ccfFt7OYCOU0zpgEGYgy/nzGJF42jAtTLhSC406jZlm+0llPbe3n3w4apB21BrRvG+334DqZs6Sgp3Dco+/rFt7++JShTsyJcrVqaYVNQBI1Mu8EjsLe2PMS0QxE6GE35RY23xmJ78RAVfgWbqrVLMCQbnXKgmYmTF73jfyN8OM78QNSqimzZKiUJ1rzVXI7aYYiR5Ttthdwr4cp06lBswajMaqxNNdJvJ+ctU2EyI3He/Sf+jpUdqj07s2q1RwTaObQAQAAAFJI39/Ys7qoRZT4lpvVNMU62pFPKuX0qbAwGLKQbaQbCTGAc5m6lXVU0vQpq25dje9gADqaNwtriTucWKpwRQKrGhli8kL4aSxEQNWorzXB3H+rFV45xKvLoviKVUAL4igm+38MwBHSbdMCwirPZjW2hnhLEhr65IjVaAq/NB3IG8XKr5+mKYYsoUzDDY72Ft7G29j2xXc5latYsz0XaoTzE7NJMQ4YkRMdNsbp8PMQt1oR9lVLEHzNhNux9Tvh0ybQXl8x9pmVFJlQSA0eZJm/bB71AVYlwVBAJkW1G0Ab9beu2+F1bOVsuAKhDKCF16SSBtBWQfxnGcM4oEdSEp1nqHVB1Bo1sEiRYQBAm0DzwbBQzbh9VLIRfqL+hkbCL48GSfZiIHTb/H1xrxnjdGgwZpoORekH6xbk0hk9yJnbEmR4yWHjVVFIEkIkA1HbvfaJF+k+mNdmomemVIlXCkgCREkjYDcmxxJVTRTAhTU1HXpuwI2WOljJ6Y1yXFU8TU1J0MaQf+4wEEzrLcisQRYTIuRbDQ5zLqpKUmG86StzuZm/e8n78GzUKgaxIKqOk6pnz98e5N6vhKAy3AMSZvfbY7+uJcxmVCtGrTE7AEGY7xvHvEYXivopBnQlVAUsRvEAwCZPtjADXLKylyZGo9DFtMgHY82JEFMiAZt2Ft+2FbcRpuT4RLSAqhW07XadyOgiCbdN8NhRdTzAAWERBWxiCTefQ3vjGIFoiZhV6ghfqIkTf/GNalBWAEau83mR2nv+WJWViVJVhv8ALF7dwwvvuYwRmMpAJUgxsL26xvEemMYAegARyhpPcbb/AEH+L40cuDCkraSpSZvboRv5jffBdIP1YCB9mGkxax9YIO0bnGrVqpYr1326bSNhva0bjGMLq1N2a2rqSNRtfpDCIkcpHpj05VzK6iRF1LLa3SdxbzthmuWMtbQCSZVvmkwLGbwI9vPGlbNMguuv0BPleBA6GfPAZhHVLimqiRcm3YCAJ377dx2wmztR9RhNWkTIdZnrydR13xdfED6ppwAYP2bWgnUf5ieoj8RhdvlgFd56dRa3X1v1wO0Y5Zm+H5kPVdRUIYySAREmRPYWsdoHSMPPh/4baqb6aVVqbA6gOToWIHyllLKFiZGqADOLwMnqUEaQYEgMZ/qkyDHr22OD6tBQQ6zqMkHcGZtsRESL7xbCOQrbFXAvhylSAfL1NVQaZaioZZB1DVrYLom2gMDYc0gHFm4jwCpW4bW/eDTNYK9RIXUKUwzr1kQsGBtIvuV+Vy5ZSdTzsCTJuB6T023i24x5UzWZpgD95dREtCqbHpGkn7J6dfLBWbwxU/kF+AM4a9dzIQ0VX5F0qCy3sY2gxcg2OwxavirhbnQ8yDYmIIlQBabkQfb3JSfuarTUKynTZWjSdJtpF7ATIPQg2EnE71qpXSzs0yBraSBci/cG0mTbczaUpri4oF6MXJwCCNRHXeTAue8z7YHzWRAYEAFgQeZoG19reo2+/BMbLPpIJntDb/jGI8vmQZhwAtoEG9rx92IRTexUR5mmsL4iaWJiPUA2IkAwOh7wcaUsrSqE/ZZoO2lrLYi4CmJM9zfpg3xQQQSCBaI8/um1/LpGN1AcXSdF1KmNtvrIHa+G02FME+SF1OkDY6vWbSLz0xmCRRFzDibwCe3bp6f5xmD+JAa0U2n8RIXp1q9KCzaECRZQJJ3FyPMbnrhplfimrWTQreFzb6FZAD8s/aDTaQD02jGYzHSzpTIOIeLSpkvqZ5F9fmb9e1gN77YQMVzDHW195ltR3tq69Nx9Me4zGitBk3dHp4NUAAV2MkRzMDabE674IzHASFBesaMHVOp2J6CwJH34zGYcmR1eDUmEqHqkGYbRTB9fmJUnpbGcP4DLKSpBA1LcTZjFxtF+/pjMZgpCthGQpUxWfSimuGMSuoAxJux6AdBj00i38SowJMnUog3E2lTAM+V/rjMZg0awjLwvMNbSIOsydyNySdzv5nBOUqMyyECg7yQep/564zGYBrsB4nmQIZnLhXE3NpDdIANxuNvvwxp5LUORQSdlkqp6fLMWBHbqce4zGRjbL5KossgRQJBkAGJvBAIiRE2NhidxV+UteN26kmBME7m02xmMxjEzNFwxB1LKkTE2I1QJEx+tpGBUtO2qN/O3Q7SMZjMZGJqdrGZ8zHeNp6jHi1lDBTqctIExcjft09NsZjMYxLVp6XJtpuSDNyT2/PEYoh4On5TG8X++QLYzGYxjV8rUAMQQTuSAY7WUzf0sO98Q0+HMrFyT3vHvMH8B0xmMwrMQ5+TRmSq6QeU2KwSwjcEdwMaK6qoFSXFiOgEoN4iZB2v69MZjMLFXsBi8WpidQYCVHWYkx1i2m3pgt2WZMkrpNrTM/d0/xjMZibXkV/JqawBsTJXxIFrKSCZ6GRt18pOJKObpwSJgXBaSf+Olo649xmBKKUTJKjbJ5jULNIPMJE2Pr0j8L4nqZILfSIMjv9SR3/LHuMwV2DyKsvXQRHf5h16GR5aoH5xdpSHKCLFCZ2va3+frjMZhGrYGiBc6FJB1Eg3gkdB2I+uMxmMxGiZ//9k="/>
          <p:cNvSpPr>
            <a:spLocks noChangeAspect="1" noChangeArrowheads="1"/>
          </p:cNvSpPr>
          <p:nvPr/>
        </p:nvSpPr>
        <p:spPr bwMode="auto">
          <a:xfrm>
            <a:off x="155575" y="-830263"/>
            <a:ext cx="2628900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2052" name="AutoShape 4" descr="data:image/jpeg;base64,/9j/4AAQSkZJRgABAQAAAQABAAD/2wCEAAkGBhQRERUUExQWFRUVGRsZGRcXGCEaHxsfIRocHhgfHhggHygfHxsjHhgaHy8gIycpLC0sGh4xNTAqNSYrLCoBCQoKDgwOGg8PGiwkHyQsKSwvLCwsLCksKSwpLCwsLCwsLCwsLCwsLCwsLCwsLCwsLCwsLCwsLCwsLCwsLCwsLP/AABEIALcBFAMBIgACEQEDEQH/xAAcAAACAgMBAQAAAAAAAAAAAAAEBQMGAAIHAQj/xABAEAACAQIEBAQDBQcDBAEFAAABAhEDIQAEEjEFIkFRE2FxgQYykUKhscHwBxQjUmKC0XLh8RUzssJDJoOSorP/xAAaAQADAQEBAQAAAAAAAAAAAAABAgMABAUG/8QALhEAAgICAgEDAgMJAQAAAAAAAAECEQMhEjFBBCJRYfATMtEjQnGBkaGx4fEF/9oADAMBAAIRAxEAPwCl8TosKMsoOhSusEEEEckXJ72gfXFfyCSygmJO5w/ztGabAE6QCdMz0MmD12+uEWRaNJ36H6Y4fTv2s0BnmDyJ1gRjzVpPKhZwO0hbGWP9W8dvocbKmpRG4vgalxdl1qn2idRN5O2236OKtbH8k5z7sLkm+xG3Q/cMGcHZFmsxfxEK+EoAIUggkkzIMWEA3MyIsqeoVWRJJMDrvv8AniXJkqRoFhDAzH49ZxOeloWRYOGZPM0MsK1LwWKKRUpgnWAWmSoaWfSxBdR8ikEnoVkMxXQ0LVWpsyyVL6S7fIuljpkaoKwNUG/VQKPE43LiBIaJgmxvIg9I/ODi2rla1bh9QU69SajRTpsoC1QSAw0sqwdQF1LQQQfmgQ5tvZMqnHsgwPiBHQhnFbSx0FzUYiBvTFikSRyiDONMvUKGnUWkSXLQSNIYDTqhrEOCGUkEEGDuDiTNJXUmi4FNRIYeJygcupgsGwm7AkxM4FWiTUBUoHFyGIOogAG55ZIv9dzsW/LCe5jiKVifF1ErBEuIUdoIAgCNiNiR0ADzXDnoRBgxJgzaxDC11IIM9sScPHj1lVhoglQYAEkyAZsF1Ee0+1gzXB0dqlR3Qsy62NJrba5prN420OAbMJBC4yXEYrb5lip1kMTMMLi5OoaQNN56bEAiMRCvuqsbGPL8IHtglqQFhBE7x5AzPobgd8EtwFmpGoANIGpgLcpYgEXvcRG9jaL4zklsTsHrFiNgT1N/Od+nngnL0IQc8VWtDQBF9U779CY2JkjAeSy8mBVNNhdTDd9rHp5C3TEtenV0rzalA0k6Ry3tuOW8cw6E+eNphSoKy5Ks1OuSJAF4JUbggFgsSBcH67GDPhKhjVqgCGZdBPWIB8yomfbbEbEhoqJLfYYEgHvEi4+8TiGrUAnt0EGBt1P09h3wGt2ANXKqdTBUJICoq8uiAbyXi5u0gi5+U7+5WkXKIagWYBGo6V5bNBkX+WIsQR0kiCnrkggARYiYExvv19MH1qQNMOhbUAgYwF03uCRfuD3gWuDgq3oKtgeaVhUJ1FhMGdIPYkGI6bxtFseZ3Ol2JZmqMbSxk+QJ+7EVapUcy5UActoKzuJiYkgnV1I6m+CHoHrHbrAjt7z9cCftVGaNURARIiQdyD6QGEe+CaOZVHWILSACQPMmINj2jArIQRsJHzFtj3v5dN8ThFa1ie8+/v03xLlXZqGuTzkUyNIMgGQSpD2hl0mQY/LGpqxI1PLnYMWBMC5M+gv+WISo2kg2uSLT26gTjfiFN3AM80iQftAgDcEbgi95B+sm78gI+LajTYTYTKAtE2kwQP5RfE+RcPk1pjwwz3DsYjQBMt0g7G2/XCjMZgsWLMVYbq036WB/En6414dnAgamwJglkvAvvN+g5h5zM4osTkkn4aYwdl+IaVKVrm8atTSZkg3udRuZvfruNnNp1EBQIBntAsdu0YyoS6aNVjzaZi8EAk7E9LYKWHhDDF4OtjeI2jvudzNo2ODkqO0bsAp502abxtt1/D64Z0c5KKNbi5soVhB3gET07/TfCfNUwgg3BNrR+h0wRlgTqU6RIO/sbEeUj3xKcU9mHGSrq9XURqAF10KFkiALRCk2ntNpjEnGuG1aDAuJRiSgB5kt8t7jTaZG+FuQz1ekrUqFZ6dKqDqXoZG1heYAkd/XE1biTsAGYhV+ybiQLSMSlBLaMK2ok30xt1Pb0x7hwtJjdWUA3up/UY9wPxvqErQY+Cl2YQdakixmOU7kEAbi1sLMqbYJyBIBWRchgxJB3Aie3W8RGIuHUe8W797gDz2x7OPVhiHUqkLPQjttvhVlE/H88N6gBUdCBBH1j8B9cB5CgSYAklrAXnyj6YoMbu4D0wbAncza+8C9rm2GT6UYrTdSxiGUkwDI23kgwVMG/nOAOI8PeTU8MlKekO0WSSYB7Hp626jDDK16WtAQ601ElUAJIuZWSF1dfODiGRCSLBk/hZ0T94pgmmpTxFZTqCkkA2XSylQNp3jAvEatMFNIqUllSWDa9DliZU8hnk6gfLAO0PuD8SGWpvTTNeNSql5pvIUjSAulyC6tBEiNKmBaNWJuKZJKbeL4yrVeoWag/K6HmMQW5lawkWsQNZxJJdiIpicVNGtdNRTUdJ5hcfNpMgjTHWTF9sCU864aaZgsNICQN9gLdCAAAATHQQcSuWdwdLVBTmAEBVVnWPz5CB5Wtg/ifB2p1V5qZLwwpIZWC0TM8toM7QT6E6sYVBTRIV4BBhlaRteG9CbHynyxE/EC8LcaTZSSCgsQACehAv1jEtWWd2UcqktpcrqjbqILb7A3EwCIwNXqERBubkSDbpJ77W9MMkYOPEXKgAsYBCiZiTeD12+7ywxynFanhgqWUgkEjlJV11AWjls8iY5sKnomoYpqJeCqgdNhpB5rgSYOGC5XncBwzFDASTzINQAkk3VTF/tjbCaoyokq0Kckl9RPMBDSJAsZMkjff17Y1ytQiAGnWQpUDYapEgz5bCbWN77sjmlq0SIkkKOUEn5mkXOmOYXv5TLw/NUkdS0i5Egw2nTpgWI8trT2uIqxT3N/C4IJpsrwb0UbWy7AsiiQy7csgx1EQEdaiRysJIJEQdSjeCDcbyJ7diDiw57OKKQdFbWlQg6gpDT8rMvQsoJ6iQ0G2Eee4jqrBgmllAB2MRYm6kAb2ItI3i1IyvRuzbLkqwIgD9R3se2Cq+egMhp8pW8wSwIGlhIkjcztJxtSzjOk1QWUymvbUwg6SxsrCZEie874Gr5JVfUi6SCG5oBXsJ7yJ9CPPD6j2NVBwzIChEspiAUAKkmYBgGAZAmY/AuioUB0LBhCwoBJ1JMwO8bQd4wgpV9AhQvfqenexlbEbjBmRzAKbtTQ2Yre1jM2uCJEkSVjviP1MmGcSak51UgZZpClIjvEn5RcCBbywGlAATEmdv8AJ6df98RcLqLq35tO7Cx3MTEfcMMAV0GQf5ixYiD0QGQILdd7iCOs8r91GGPBMolWqlNwWDEAQ34NaD0BtO1icQ51aT1dNHVDCCpYchFgAxHMLiDPYdJwoPEwbPqWxupgxEAmeVu8SJk7WxplOJuC8QVcEEXt6ewiI2aMMoSqmGiLO5IBwJJKxdtxvykxAIjY98Q5qiWHLJI2O3f77d+/niXMQdTggEAWFogASYMHbp32A23sRvYyRMKWtYx0EGIm94N8XVpDJGcPrgpuSwBlTsLjp/b/AMQZYZfNLpdDIYBVU3+VZgEdbEGZtGFJoMOZGhrzf5gT2G/p19bYnGdBjxCwawuJ8lIaNhAG4sT2jCTjy6M0SV6BZ4iVPeOv4YjexiLgxt7f5waaFpJgdNoPlPfrOIc7q8QqgDWBldha8T9845kJRgyl1mVFlJ0kwJg2G8bxa9vPEecpBSwDkgm07nz7fXE+SRm2vaTe/ptvPrjbMZNjILFT0UixOwgzEm+4OwwNrsCJqdUqq6iiyJhtYttaDtb8cZgjIABYZqlrDStNhECN1J9sZiFQ8tff8htHP6RIraGJEMVMb9rT+GJRR01ChIkMRPfscecbp6MzUFtwbTF1ExqExPfGVc2z1WdoDMZMCBffbHvR+foFDHK0jeTc/jFvrE4jyEqZ2g7/AK9seZUkGCRBIvgzL5FnfTpOp3ACxvJAFu5OC3Q4FXz58SoTqkkDyMbzfuB0ODchmfCh4giJUyJkTYi4/Ax6xDmckoI085ZSwUEgpBvMrpYEKTyyIIuYxGaLaSQJVPmgecb+sQOvqcRkRY3PECw3gw3S14BtG1ttt++NuLqrLRCuKoSm26ldPMbEgk7HVIMeu2F1SlUGsbWA3nsYkE99/bGfvBC2gEdD9G/X3Yk0Aa8G4m1FyrKDRqMuohSZABAlCwmRBK72tFxiLO5zxcz4iAKzENqgxJKnlG4WAF7x57C5LM1TJX5dcsmmEBJgWmLwBPS19sbMlQTUU35pWxi/UE3v3HTqMJ52YYZrKU69RmK+HpkWA5jZbWBUcp3n5vIkrf3XXWKqjF9YEKNczvAAubGLHf3wcnEv4sFCAwLFVfe385sQCJvPy+xizJZswDSRgROmCHJgQJj5trwL3gHBUpJ76CiTM5EqrGqxpsIC66RUkhZCllPKemnaY6C0eVcrpemzEJpYqwESDcbQSY3iSDv0JD55nJ8Ws6inrqaiZlisxIvLQBb+YyYk48+EuD/vQd67OBPQxH3W9MFJvdloYnMBroASiyVkFSJBNP5k/u7yTe3TG9LPmmW8LSUvAfobwRvcAj7++LJ8V8JWiKIpk1FZSplwHsdUdAZkkCNXLaInCSrlTVQtTR20C7CGCr/VCiAADf1vjS+GTyLi6BeKZ8nm+0AbfjsBbtI6RjxaQI5jMz1IBnuek2NugGIvH5rm8RYWjr5XwMawIAi0D6f5MfU4mlfQlEmUa5BiQZ/CN/fHtOtEAKGibDcfdiOpmdTArABXqImPu73t6YkyVByyrDFW+UKfmHQg+uLxhb2PGLbIlI3NtzEfS+Ixx2nBTSX/AKgYv/jf69MM81k5qItRSNRZHmSSBEG3aSCeo9MQVvgWuutkVdK3UTdxaSoO8SLE+kxh1CCfuHWNvoiyTBvl3I7E9uxkYJqZ8OpGlgWABhidUAwP8+nfC3IVC5VFQlj16dYBvtOChQiAwgixWLgyQRtfYbYGSKixGqMyNEMShYAmIBm/kCAYPrG2JK+XKcp3sYF5kC4Imx3/AA3xiBfEU2AAlo3BUn37Tv1N8bouoCBqMGAF+b7V+vc3n6YXvYyRlJSBIMRt0Mj/AB1xK5kEm7dZ95tHvMYgr5d1Im0qJ94ggT/UDA8+xwZmswioFQP4lwWJsw+zy9Gi0drYSTM2YDIDsoaI0kz02Amx3NvW2JKrs6nlA/pvPrc+Y/UnAJLCC027mbAYmyWZ5xv3gH2kjt7294xzu3sVMOHDiiHw+YMRysdO0EgGI7Hta+NUyTgaRAndVNx3k4aNUZGBWP5gIIaOovsQI2uQDjBSOklAdyNwfQb7CTvtjlnklQLFxkR8wqBhceV++0TPXBauCQxRTBvO2/RugkduuC8zwRRSDwZsWKnY7wbWHb0xpk8oKgGw19Pe/wCeF56pgCl4TIkisJuNCmoD0NwRFwRHljMPMrweiygq7AHpvHfocZhVjm1df3QOSOLcVrCpWLqZXSs72joCdwLAGTPc4j3M+Q/A/wCMRqDBWLg3GPVPNt6eWPo0iqD6LSVHb9fli6fAtAVqjswfkpkKFMHVBCmSQBAbVBMm0Tik8PYR5g/r88Wn4WrBYLK7KHmAygMYVRIbcjcCb3gjfEszqJpOkV7JZ40kIGklqcGR9kjoZkEavrO4xY8/lXpBqdGoPCqGGGrSeQgqGM6dSkxGrrNgVIpdRQazqTHPpkzYAkEkCT52n3x13j/EdWTpVaihvEo0CslUJcAsum5J+ZpMAiFGxMSy2qYjOf5nLy5tpfc/LE+1hO/vtfGeHBdQom45zB5ZJEkwDG/WVXvGC+LcQWvDrTSnpQcik7CBBJN2vJIueoMYWV8wsARvuQbbzYWO1r3ticbQqJMkxIkEArMxc9RIPS56d5OMympWMyJFwdUEW7HyjC9Fm33j7vxGGFPNFgt9KjsL7QxneeXy63w0o/AWiQuZBBURtpMfgNoG99+uClc01cAqylTLRJE7gMJHbsR3wAwLWpgQNoP3eZ2G5m2N6VRIm4gTzAtPtEdxOESa6AQVHZjoAYs14i5O8+Zx02gtQhajKVZgNZKkBmi+4wR8H8Ap5alTYKPGqKCz9RIkKOwA6dTvi3LUA+YiOpO3vOOxYNdnXiy8FVHPfiNFrIyaFqEAPGqNJL6LkKYAEkg7agdsAZrgpo0iq1NQpKXdEHNRhRJkNDQG3PRpg7C1cU4bSSsr5ZdK1TFVVBCMIaSBsfmJIHba+I8nU0KoLBU1ABWQkLsRqsdQaW7gQSuxK8OZOMkTypt8n5OacU4Ucu4FUEH7MrErYgzEHc7G0RbYBaJnmESBE7SJsCL/AO+Os8X4R+8ZSpSqhUFPmUIGmYmVLqSZEyNV4gQTC8kpioHhdTEiIUmSB5bxacGDT2RJcrlqlRwtNDUf7IAue9h1gz23OOl/CvwVmIptVVafh7AkM1j2Bj78R/ss4OyJUrukO7eGs/ygAsfckD+046Lkq49/9px3YsSq2UjJx2im/GPwVXrMlTKtTOmdVNuQkkbg3UyLXiJ3vZMeJaIoVh4dRBzK0alkWt7zO2OmcVzq0aT1m2pqWI7xsPUm3vjj+f4hVzlTxa3MTygxAW8qo/pkx6nznBy4os9L0GDJnb3oQ/GeR8GqKlAAUSogp3HVuxJmxwH4/iKGMy0Tfcx1J/W+Lfm+AaqFWYJiY7iLf5xUvhbLDM1WoHfwyUvHOBtJBF4bCyjyjQPWejeKS4u7PcsUYkNK31AKJEiTG8gRI94jHqMADKkN/N9LaY2/OOmPEWHIFiimQbduvWJIv36xj15B3uItMx1iY3xzddnmo9eqbmSWJEwZPWDPfy+uImy56GTG+2/mY9MTeNyQLSbgdSOseQt743o5NyNQDaRBnYTI6kGeojE2+XQHs9o5hgABeLkEWPt7mD0xGjsjkrIERt3if15YkOQ03bWO4I27GInrFsH0lViqzYQST5hT+h6YhLXgUMp58sjL9rZdVwQLwQZ2OxP1BF/KmSep4etoFyT1BMBVjYdAO9u+CuG5MMFMBtTEsOwm3sSfTDjIZFVqoQF1hlEVJXSOl4gGL72m+JJ70ZBHD+D1adGWJjkIuOZRubR1lSL97ycA1sg6BQhVjJIA3BabW8tU9pF74sIytWAdIqeGQplzdTcgyLdPI6esYe8G+H6aDXJUc0Ltp1RsfIW9l7YV4Hkl8fe2ZMpOU4gqLpJIIO2/r9nHmHmf+F1aoxVNd4kkLfrYEYzHM1kTpX/cGjhWcyFTS1QsupOmkrI7ibRcdiZ2wCp5p88WTNURTp86FTDG53gsJ09Bt6wsdZrVAdfux9JilaHiw+g1h3m8fl7YsfAuDnNg00LJUVSymDBYCSuroWsAPIdbGt0BqUfr7sdK4DwmhWo0zE8gFRjJ0sSTtKAbN/OQIM7wmaVIMujnCZlaVapropUfU86y0AnyBBsfPvi0LQq1KGXeoinUipRlvsoxF0i4i0SDsb3OK3nuDuKlRgvIalQJEnVpdgdM3IEbnf1xZ+D8PdRl6rH5k00ibqArEOsAgg6gbnfzwMiTSGjDlSFPF8o1BgwXTTKSp1agTGlr7SeqgD0xBl+HO7nUpW4N7ASbzeYHqMX/AItw6o9LRyIhbxNcnlMGRHckiPIkSMU/L5io7EU7wVYmdyPlkteDExIGItutCZI8XQLxPhX7tU1aleTsVG0b6QxK3PW+xxBm+KS7aVAFQoSq3EgXIuSL9L9I2GJ85w+qdQZljax1TNiV7+s/dGF9ThjrExLE/aE+dpJ9zbbfDxdrYqJaWaUhtROrptvO+02HQR90YYcLbxXFM6UW5JBuY/CRgKlwuqzGAr/3AztPn742NRhVWeV05Sg8i07mep74KS8DQrkrOy5dpCEbQPwxJxut/CHTmX8cJfhvNGpllNxolDPQjb7iAcNOKy1BhFwJ8xF/0cdTtxOhakacTqhMr4kKSroAGBPzHTsOuxnpE23FAzPGnMqxK7ao5rSCDJ3ba5+vexfFWcjIqQbCpTLWmxm/1jaN974pnE6qB2VU8IKShZSebmu3zHSSD37d7cM0pUJnvlQU/EnqEsGYSQWIJ/lYmxN/kPbbzwFXzYJPKDIPNYNJgkaheZm9+t8Q5LPmmXUG0OyzJuqsN/Qn9RiBqotvvO0ddgPwOFWPiQo638FcfVaCI9IU0poDIMleXm1T80m5Ii564f8ACqhN/wCmfqR+WOUcB4yarrlxbX8x/pXmIjpMQcdW4bmBTRixAtAm22PQxybWzonx/cI/jdj+5snWpURfUA6j/wDzOKjnOEhcrUqho0LOmOuoAD6kYuOdQZwpoPJTLl22EnaJ33bFN/aHnEprTyqNOqKlQjsP+2Pcy39oxPI3Keuj0/8Az3NSUIvt7IOHcR8RgBtAHra/69cNuD8ISnUZlVASTDaRImwvv2O+KzwURcA+9gP9sWPK5zTUprPzktfsLD0kk2/pxrpWe16r2xdFA4/lfCzWYRRAWoyg/wD3CTf2B8sBqxK2t6+vp2xZf2gcM0ZyqWsKh1qd7MATHnr1iLbbnFWpraRPMIg/Qn8vrjjkrez45q3s2YgAsYkTb8PvOCsjQqV13O8n06H6414ZkxUqeHU5UaBPYxa/rfFg4F8PvqZQGIG2kG9+2K4qjZSENWH8N4KBlapqkfLInaQ0QekG33YqnD68VGjUjI0abqRvsT7iD5b46TxDhxp5Vw/IDEhhH2hI9DAE9pPTFJThpNTlOrWWZSZ87Ed4GmN7dZwmZqyWRUywcBoTLKSwBDkAxquFO6jTq7CxJIxasqyatQChtViRaSYAJkC8r06SN4xU8nS1EX0INIDRciZJm8iRIHp54tuQovTRGqAgCahf5dItvPoOvT0xyKKbVfqRGOVCq5Ec5U2LAwBud5kmBE7zgrJ1yvKNIbsTMEjUYuTBEnrsdxgTL5VHJqI1mOo6hHT7REHptsL+RxplcyC7LMSTeBAOy3Mkk7+X1GKptNDFhp1PMD0xmBaeWVgNQmwgnt06x9MZjqU5L/oTiX7QeKU3WpID1BFNG2hB00kC5nWCLiQDYTjn+WSxPbf8MW39oPFadV6dKgdVNdTloMlnIkFjdtNxP9XU3xV1sLdTH6+mL4YtR2NEnyqFiqgSS0ADudgB+t8fQnCeDUaEKoEmSQ51abgqqiwUTtabCbjHBuAIGzFEGdOsEwYMC5gi4MDHUuMfElR2YXKVNItBidpED0mZHlchMrRmcw47mXFd6YYoEqVRM/LNV2It21Rbc97YuPAz+95daNJw37uGYsy6JnUEMzAHKu8GbkXxVeLcE1Z6pSL+GSJ6NLdRAMHad95xZfhPLPRoOhbTzatTrGoxaVM7YolGVWPurQ6pcOrUKANVgSWCwTq3kyx2tcWncYh+IGCU9K0woJ0wltRa7AiwgwLCRvYWgmrx394anTZlAV9RaQNgYAFvrih8b44cxWcggqW5QNtP2Z84xDKvEQ5G+O+xs/FlrUKdIGjQCtzWvUgSNTLsJgXJkkmbAYS1wrW5GN9ib3m09Bc+d98BtmZI2mIBAj6+fniI0jqGmTNpF9+4vNsTiqOcKrVZUgAQQP6Yv2jbDr4b4aKVAVXU6amsBkN/klR3jY/oQgqUyiBipIB+beb3lT/vixU+NLUFLQy0xTVlIUG8iCYJN+kY6cTXbLYauy4fDtJlpGoFYmq2oyRcgaSY2AOnp5eRLyirMtwoHaSfptjmGX/aFmqiilS0hmC6DpXlABLElpBOkb+uIV+NeIZarFas1jzIwTbrHLbuMdDkjtj6ecm6r5LvmOH6srmcvEk03CjuQNSR6lRjlmeqAVWM3Nx7gGPS8j/fF1+DPjV6+cFOvpYPZWVNM+oEDabwMIs9whkz7hxKow2FiQIv2FmPXy7jmcaI54OLViylmJqVJAOlagsI7gTsJ5hvif8A6e9TQqSStMsyqASZLGB3OnTbqBiPJrPiGLKu3rVpg72jmk4no8TajWZ0vphCJYK0DSA8G4kG1pjE9Wc6q9l+4N8PZWjSpVorHMuOXVFPVKy0UzeAJ5ib77RhwnDK1U2VB5u5P4A4pfwlxo1q5q5hnaqxNyJVV0kKqx8t55Y6DHRcpnbkLchQQTYXP/Ha8YvGCktlOfH8qEvxRnMxw2nTIdGaqSANMqABzWJE7gbd8U3K6q1Qsz6qjmSSP8bAC0dAIwz/AGo8bPjU6bG1KmHNr6nYjv2RbDv9Kxwv408FgRTZvVtP/jhljS6Pc9H6jFhxc8jXJl2oZbRykC38rj8CZwPxpjRr5Z900EGTOzz6fbUe/liCh8erVOpqbrH8rhvuZfzxnHOMUs3RTw9YdGYy4AsVOq4J6hfacDLCoNk/U+thlh7XsK/aIQ9LK1NOpSrpM7QVZdv9Rtijhm8SABbbTfuJH67dcXbiPHSvC/CpMGqkgEQpIWG1/MCOkTvcYRfC2RV6momWpqJtEMZEHzGmfcG2OOSSVnjZdNjThvwNUdtdatpBvpWWPuxtuT333xdOGfDpoHUlQc28rP8A7CMC8KzepiDuGK+kHFizFWEJG0W/Xti2Keul/Q5+cvkVfEHAKuZOsMKgCgGlGnabqJIYmdj7dsKcvw4FVBXSQG+cDUpPKTptzT06RIjF3ytiCPQ/cR90/TFe45mUOcjQWbwfEAFiYkHrEgIDfEPU4r967NdiPLjSyxOjpLQd+a8XVSIvIEjyOLkh0gFSzKwBFQnWIA6QPW0C0+1cocUTNVAulk+ZdQIT5gSJ0qYgnY/NqkmVANhqcRZEpmS+qAxNxcSWUgabGd7QLxE4jDGku7GUTfJ00eq5QAHlBVkjSOukhvLsN+pwS2QV15lCXjcG3QESYMdMCeM3i02sAQQTbcmBpAvYknfvvgqvxKmo5qitaSQ2qbCwAvB7G+2LqKd2GjMxx2jQbQ5E+V/L222xmKtn/iWkXIFZlIswBZYbrYW67j648wvXTMcTz9ZnIZiGY72jcyZHTp7YDqMATpECI/3+uC84+gKxA1EWgQOkdPbfEWXddUkAeQ6en32x6EdIZDz4G8M56ktRtIbUAf6ipgH1iIgySB1xY8nmmqNWLlRTHchokjvuTBa+5gb455+7/amDMgj8cNq3xA5nSQupQGAAAMTeAIG7Hyk+WIZI8mI2e/GSANTaVLaqoYr1HiHS0hit5IhYAjrg74U+KslQTw8xTcMsyY1hjO8SIN4298Iqub1SYklp/wA4Q58fxG9cVxrVMKZ2zJ/F3DXpMab0wyhj4dRfCNQaGBQMf5pgQZmMc+qU5BBEDoARPl0FwNzHtirZU4sRqsQAASAJg2jud/MY2ZJJAZucmqBTGrv0695xDm6gDTTSou4gmAPzsfUYlp2Bv5wBPUWvhnkKWWK/xWqhjJU0wIBHyhlPzBrXkRGx3xC92KJnqVWGktuAOmwMb9/qY9MH8C4axaCAwFxO0AHVfuPzwxo5ejVqVQjrRpgMaYrHTqAOwgEavxjzjEPE3FGkGS76hE3XSQQbb2IsQYgi22GhL3pDRdMhynAjQzDANz0QjpfcH8ex98O+IfEmXrJ4NfLF668gZPm6xBG52sZv5YVnOIzUmzCkqysJpgzEQVAnyO874T5nKOjs9KnUFLUQrMp69Y3E9J+uOiap0etgmpOMhl8Ps+XzIUIy1A4ZPEBWAJDE9Ig/dbDX4s4gtTiNXw2lWanUEdXFNQfeDt/MuDuGZrNVDRzC5bV4GtqgcaFIjVqJb5huY7kxitZzOBq6PpAYFaamdxTMa46EKFTrcE2jE5dEvV9rYVnSAHRXJAanSFiSWaoS2omI/wC1A35VWYnC7KUBWJaXglidKkwJDGTYdSYB+z6SRlzyB1mGdnYX5SiGR5CXO8WI3vhXw+qiAB0VwrA3I7Qb/S/liRwly+DFVkJAXlYSwJ5iVJaZO4+WwG3XHReEUQWA70WH0j/AxQ/gplNE/wANFioRKiJhQZYzzNzkT2jtjofBEiss9Fg/3Tjoxoz6OZftmyTJmUbo9KkZ8xqU/wDqf7sc/o1CSBE47f8AtmyFOpQRgw10mAZevh1JUNHbWqDHFuHiHg7gxiqW6GnuCl/IJbOCnNMTrYAG2wO/1HTzw/pgBEUg2QsSDcSQBb+yP7vLCTM5fVmgNyVT8MWHKVR4jcniIgI2kSI0wQfmEEmQRb6Jm/LRFdijOu1TYABHgKT7E7eXNfrtiy/C/E0p6gQSCxBMXsO3Vb+vXrhHQFNSQ6NBIAm8aRMDYfa7dj6+Jlmp1AStT+IosVJAI2nTaTK3t1BAjHPCMOprX0GnbVI6P8PZkOWdTILNHTqB18/wxaaYmhP+oj01WxTvh6j4VDT1A++T+bYt+lqSgAalCgMnXzjz/wAYlClddEQ6hU0KtToackeaD/EjFc+ImLVkqaH0eHoZ0NwDJntZpO943HSy8IrK9ALIbSSv5iZuLYqNPioRfDJrhnY035gGQDWAwBHyhrxaZA2saTpwr5Hj2G5ijl6dOn4yGoKaXZV0XLEEhdQIEqJAgCRBa0Epx3LBGNOi5J1omiVD2iUOwkA8y3EG0xNWzVM5hKir44WlUVkbwDzBln7YHyHQSw3DdbHDJHNOnzCu7sChquSGP8xEbS9gI97YmopdFkkFLWp0VmqSlip0kybgq2kGWMCDPUtAItiDifFcny0abEkryuL83NCkje7Rp5d79QK/nc5W/iVW1AJYVPDEcw0m5VgdzPpfuU7cPVnrO9UkKVVXB2ZtQYabEGQCotIPQmcMoozob5/hmU18tSkLCdQNyRMgTYGZgWBkW2x5ivGjSqBSsjSCplQwMMwBUkTBEe8+uMxtG4lSz9YsFHQ322/QwOHvbGO0x2j9RiNTjrSFPQDO9un/ABhhw+irfMbTePMWk/gMLs4NGneGWR9SD+GJMiQTBEyLd7XscSmm0LQ5r8LAos2qdCk7jadgDEHfaZPQYq2cYEgiff7sWZapFFlkEMCLA2nc727XHbCbgrxWpz3/ABsPvjC4eSuwxQNTpkMAVIkAiRuPLyxYHq6V0mQpgESRMXg+h+hxbeJZs0q+VroSPEplGjujWnyIqR7YE+P8ugNHNoLZgEuOgqKBqPuCDHcE9cUn7hpQ0VlqqkqRNhsbH6/4GJ0IIJG9hB/Hfe2/mcA5WhqbmbRPRrbwAepwxo0aisQqnSAQ+rawmb7CB5xHviNEzRNxCtO4sTYCTaDtF/ftiDOPrBboItOw2FiZi3nhrQprOogtJAABKgAg6rg9Ld+vSxjzHBa3hF/C8RQ0SnPtc7eUbx17GNFpSTMQPmmLZRFEkVBt2mD7ROOkIn8KqPJf/MYTfCHBxIOkqV5WVpkMpYGQbgiSI6ScWPidTw2amsaTTdnMCRYCmLg7sw9piDfHTL9pK0Xh+zjTNeK5lqXDc0/fLNH93J/7Y5PwuvrdGJ+QoIP+oWB9Ae9yTjr9TKLV4bmKbTHhH/8AWHN/7cUzjvwtQpJQrUDpp8uuDMOoYoTJJ5pIJ8h3xJtVQZxf5hXlqatWNFh/D0VDpnSfnakvMATJsDYm/kMR5FaNeqdCjL0QpX7TaTpOlm07t8ptE3sepq8Qoq+hMuviwQKqu5MatRBWdMyL8vXfDrK5palSWIpuSEqdJ3BY9T0Y2v6TCS0tEuWhbls7VyopUqToQzVTqCioG52UFZIsRSJEkAjti5fAHHatdodlmR8qgSB7YrGdoKzLTJUrRU01KACZnWx6QWlhtAIA7ln8IVPDzMWHWwgbA4GPJ7+I2NqVoJ4mK1deJUKktVPieGCZsrlqQWenKAPXHJ6ixVB21QYNul/+MdYrcQ08bzSg200mjzakpP3398Jvjz4SqVc6ngKhWuviXCoEMkMszeYDTG5OOqOnsq942n90V0UgMxSqnYIJ7yGNvoR92LCeDRTBXUF1kMwsLcqGJBvrt7Ylf9lubU0FmlpbVLa7LBW0AXB7AfZ3GLLn6aUKvguYYW1KBewhupEgze5g3thfUtao4txWyhPkgKxoxTNwxBUzphhMm0jTpg/zDzkvLZSsubJkvT0gEFSpAmQQGtcqAALbxFxi5jI07uCAQJkEAxvsbnqfMd98VTjPxNVbMill0p6qSTUrNeIALBekDVsdR1ExEX5o3N0jcmWjhD0axOmoIFyp5WBm6kHzxZq3EFC63ZVI/mYD2228scgPO7MtibpJvE2WfSB7Yd8FY1MvWUglgHI7zoA/zjohgp9knKi65f4kp0z4mkFSVDFNQmSADflO/WMLvjP4SqLmRmaLABgAVIiH/mn5pKl4FgCTtIOF3w/nEZGSppOw0t1ny3jF1oZUaFUNpCoN9URAFjtaZgH2xsmNRWh8Um9Mr/DOEZgU4YzHzMvzHqQSbkSQJF4gyYJwxfgQpU5CoNAUQTedQE38wPIjocWnKZRVEsVE2IBt5D2nAPFcxQLmm16iwTMrbexsDvIF9j2xFY6Vsv0il5zh7wKaqqAwUAJHNYkNpa9gwDXu0+eF/CPhSqtAhqepgWAvdrUwmrsAFixmBYG2OkPxjJ02VSyAlSe4AUGZPTY4K/6hShCpUGpoIndlLC+ne8xgrj4aAjlGY+BK+r+HTOgWHIencBY/U9cZjqlU1KUIq+IBfU1TSbkmI8tpxmBpd3/RgPl3i2dqVas15UhYVIIVF6BFOyjywD4R9JvjpnGvh/M1WLnLPK8zRAEkDVC+cGxBNus4F4l8LaUQKDUBOwQqQ20WtF9ja2HU2tUM7KTmuFnQNa2X+qInboR7W33OC8hw2krAutSV0t4diCLwWbUCoMXAE9sWuh8L16qK+kp8w5w0+fIFMrY3wJmuENTMa1uAraTGwvIYBr3OF9z0CmKaZUEgJpO5G4uPM7b2/wBsLsxw6nTMoTA6tuT+Ebe+Ldl+A0mb+JmES0KWBIa1hJAgT953wZk+B0qFQVFzlFiNoGsdO6kA3IvB88aMWjcWA/EPDKi8Pyr1EZSWedgRqC+RaOU2kX9MTJkKlfhms/8AwVSw2uCIaA2/Qx5HtifNcHo5hzUrZ5QxBkeGzbiRAUBRvvttix8N4tw/K5R6HiVqzPuwUoe0KRBVYEQTfFaTbC+TOalmqHURBgliI6CxIj7/APbHuWUmBzEAT3t1k9ow7TMUfFQimQCQDqCsQtwRqGnpsQN4wyzGdouyhCdSWSoSSTzahILRIJPMROI8JfAnErmWqHUoMtEe42F/uxYeFNTpVdbsoVtSkkEgjTpkcu97RvB91RBkC28gnSpkx/UTv0HvJx7mqdOorCo5vN1LSP6gdMTFo98K8FmLj8OqpV6iFmpksQ7zJE/M03kxOEOY4v8Axa+q2q41RsV0r9Nb+5HbDXgmboHKUslRqg12VAEKstgQWliukSoI9THXBPFvhAOBCGpVkSmtVIEgahcyLQROxnqcdKjJL2l8iajvsL4WqPlqgqMVptTZXYbgMNJI874o2RrKrVcpVaabgqtQiOv8N9PQggEj1GLnSy2nI1lbryHTJM+IFgWJN5G30xU6Pw8K7imhJKgkPvsbxeWBvfp2wnGTaodzp76YtTheivLsRUGpSpgiYmx7EFSDInph7miGpkpebFx0MRtPKBvE9++LFT+F6dan4VSTU0jw6hMgEatMHSDpk3BBHuJxW83wStlXJXULGxEW2+YkBm8x0NwIkpkxSTOOS3ohemtMhdTNq2LrPQEggfZBHqJFtpk+Fa2nMjyifcDG2V4QGOtxq1GZPS0CSG6zMnyviTgXw7+71TUlnpmRyiSSAflUczCTHUiLxhcWJ8rpj4vbLYszGf8A/qDNCbFtH/4qgH/jiz/EHFlGepU7zTopP9xZt/Qj64U/E3CvC4hqbQr1v4qEg/K08pYTcGZN4PcHDP4o+FCKyZpX1B6YBGkTKoEGntMKe9yOsY62tNsop9fxLs+cBy9I7xUAHurf4xTfj8Oc2SraVKU5ggbwD/nzj6tV4hOQRv5a1KfeV/8AYYTfF9Go2cYSI8OnCNseRQTfpI6dY7HHPlvjo2RaAOJ58eGxQKzkCmI2dvs23i8kX2BnFaq8PqUGEsxLfOSbkt88jsQ2r+7Fn4TwVRnDV0xaVLDUpGrmAvy83b1i+F/Hc3UqGagCkS7MZgA2RQCJliNthpJ64bC8cI9239OkckVOUqSFuXy5aV7GPrcfryw2+HaYWrBqRVHyLbnmdQK7mRHuMM+F8AqhHrQAopksD1CgsYgmTYwbe2Oc8Tzoq5kVNaKQRbmIABmCVBvvt92OiSbjcWGMG3UtHSsjTp5jW9NNFZXLDRMiw1ACxYTfTv8ANGwl3xzOVaRpqp5lVdRifsXta83vb64Q/AyJmnFdK1TUGIcxBYiCCwP2oIkjcyYGLTx+iqZiozryEIxMSflUb7Abi/nbEc0+UFrdheNwPeBca8S7KzX6DTHt+tsL/wDrFQlwNTBXOk6rBZsbksIBvJi0jc48rcQXwy68rKTptzHY3Uf0gRedvPFWzPE9NQsGJGqPliep3P4DqO+POy8mtGtlr/cWrLUKsviNR6raVZWhRPynTBIE3Xuce8CzDMaYfShdkJZWNwJAvMiST1iQbDC3J/ErnQKcKFIIOxhlhhBvtF+w2x7w7OL4jB1KljAUWixg9rtJtjicm6jHv7/2azpVLi3KvKRI6kdyO/ljMVClxeppAdlJFgSSDA9AfPGY9CPqJNd/4G/EEPD+A5UKwrPRRtlFNjVJEC5PKLGe258sC1/h2rqZadXKETYAqjEdCZBIO1g0XOE68KOwkzGw/wA49qcLZd0Mea9vX8selxLcg3iHCatLTz5eppAAgqSI2ULfHlCowH8QZSna2vLz6ywpsJsdsaZPKGbKDHr+RgHBFSgavIun0UfWbn643E1gr54hoVctUt/8dBD6RNIH/jAz5gkwaYHpRpqfuTDelwWNR8RTpExM36yRIAADEknp74GdtRkx5QARt8xMe/8AjGoFierl9mM7WlYA7+98arQHf7sWFUgQjEyLXi4v8vbzjrgY1nDgaNQB5mYgQL9J/Ht54NAbFYywidR+n+2N1yiRcv0+Vh+BXFwo8eq6AAdC7crCfaZOF9esjEllUnv1+60g++NRivNlQB81T0Kj8QfyxBmKh0iSWiOU6h69IBxaaGSRjcqB1+a33X/3xtmMqiEAaSe4ECPcnv2waMm07FWT+KqVN10pVVo0lmpkgAbXWZ+/aDaQSc98UVXrfwsxPiGYKEMD0Gs6Y5QLx3JwYvC2YA6ViJuRb28vv/HbL8IepOhJ6HT1vG3ax2/PAqiuTNLI7l2ZwVIpqalZnT7WpyVcmYgE3GpySRcgegwLxLgVNWBp1KhBJhRUUlB0EgMflj3neJw5AalpDIZFhrywJ7CDvPnfA9bM9qSiZMGmJF7/ADdPyxkHJl5+BbkMvVpty1WuZOqor3je9MkHE3EWrZgr4rEhZCk1F0id4UJY2G/bB/hpGo6d4+S3XaInp9MR+KbzA2vMT2taBfqcHvREW5XJ1aROgU46EljM9N4xKGYOXKUQSRJggTFjAO9+2/ng3Mrchrx0AIG1vKf8eWB61NDdQNpkHT+e3pg210A84pnDXak1VV10Q2lldhpkz8oA2/qmPPFc498YO9IpSrVKplgCSIQbcthfbvvc4fvw2mQQaRPv6zc+g777YBzPw9lAJNMDf5ZI9I1Cd5kDptjfxMG8C+JKdXLplkTw3qBVZnbUNYIKkJG0ieeN4gxhhmeI1K6UqzsSXWHI/hgaegVT01kXMnT9E3COF5ajoq0jDkahrQmL35mXTA7R+WCqvEEg/wASSWkAGRfeB0v2jptbDSlFR0jN+QlaVlqMzArzBZAkecgdt+gm4wipZU1xUr1G/hoS5Y7OwEFvJFAAA7D1x5xuuaxailTSoAJYmTBAIEE2kmb+VsIMlxmnlgaM/vNJt6ZMEsSJvpIv+NwccjhLKu6/QtjkoO3v76Oufs74otaiLWPRux6EY4j8TcFGUz+Yyw2pOwWf5TDJf/Swxcf2WfELnMvTYAA8ygbATcT7i5xt+13hJp8SGYA5MxRUydta8jD10hD746YxUXxQkpclbJf2QcviLN9Yb2Igf+JxZP2hVT+909IFqAJJaIOttM9N4xXP2RZBzWerYU6hCqP9AufSWI9ji8fFSqazBhsFWf7ZtbsTiGaOmhZv2Ir3D+K1I0VgCBAMQY6XG0gyDhtm+Gggt2EMCsxcgarW2X6DA9AoVYQFC+pkAi8nzjr0PuRk88qg7qDbvMXixJA9ccfFt7OYCOU0zpgEGYgy/nzGJF42jAtTLhSC406jZlm+0llPbe3n3w4apB21BrRvG+334DqZs6Sgp3Dco+/rFt7++JShTsyJcrVqaYVNQBI1Mu8EjsLe2PMS0QxE6GE35RY23xmJ78RAVfgWbqrVLMCQbnXKgmYmTF73jfyN8OM78QNSqimzZKiUJ1rzVXI7aYYiR5Ttthdwr4cp06lBswajMaqxNNdJvJ+ctU2EyI3He/Sf+jpUdqj07s2q1RwTaObQAQAAAFJI39/Ys7qoRZT4lpvVNMU62pFPKuX0qbAwGLKQbaQbCTGAc5m6lXVU0vQpq25dje9gADqaNwtriTucWKpwRQKrGhli8kL4aSxEQNWorzXB3H+rFV45xKvLoviKVUAL4igm+38MwBHSbdMCwirPZjW2hnhLEhr65IjVaAq/NB3IG8XKr5+mKYYsoUzDDY72Ft7G29j2xXc5latYsz0XaoTzE7NJMQ4YkRMdNsbp8PMQt1oR9lVLEHzNhNux9Tvh0ybQXl8x9pmVFJlQSA0eZJm/bB71AVYlwVBAJkW1G0Ab9beu2+F1bOVsuAKhDKCF16SSBtBWQfxnGcM4oEdSEp1nqHVB1Bo1sEiRYQBAm0DzwbBQzbh9VLIRfqL+hkbCL48GSfZiIHTb/H1xrxnjdGgwZpoORekH6xbk0hk9yJnbEmR4yWHjVVFIEkIkA1HbvfaJF+k+mNdmomemVIlXCkgCREkjYDcmxxJVTRTAhTU1HXpuwI2WOljJ6Y1yXFU8TU1J0MaQf+4wEEzrLcisQRYTIuRbDQ5zLqpKUmG86StzuZm/e8n78GzUKgaxIKqOk6pnz98e5N6vhKAy3AMSZvfbY7+uJcxmVCtGrTE7AEGY7xvHvEYXivopBnQlVAUsRvEAwCZPtjADXLKylyZGo9DFtMgHY82JEFMiAZt2Ft+2FbcRpuT4RLSAqhW07XadyOgiCbdN8NhRdTzAAWERBWxiCTefQ3vjGIFoiZhV6ghfqIkTf/GNalBWAEau83mR2nv+WJWViVJVhv8ALF7dwwvvuYwRmMpAJUgxsL26xvEemMYAegARyhpPcbb/AEH+L40cuDCkraSpSZvboRv5jffBdIP1YCB9mGkxax9YIO0bnGrVqpYr1326bSNhva0bjGMLq1N2a2rqSNRtfpDCIkcpHpj05VzK6iRF1LLa3SdxbzthmuWMtbQCSZVvmkwLGbwI9vPGlbNMguuv0BPleBA6GfPAZhHVLimqiRcm3YCAJ377dx2wmztR9RhNWkTIdZnrydR13xdfED6ppwAYP2bWgnUf5ieoj8RhdvlgFd56dRa3X1v1wO0Y5Zm+H5kPVdRUIYySAREmRPYWsdoHSMPPh/4baqb6aVVqbA6gOToWIHyllLKFiZGqADOLwMnqUEaQYEgMZ/qkyDHr22OD6tBQQ6zqMkHcGZtsRESL7xbCOQrbFXAvhylSAfL1NVQaZaioZZB1DVrYLom2gMDYc0gHFm4jwCpW4bW/eDTNYK9RIXUKUwzr1kQsGBtIvuV+Vy5ZSdTzsCTJuB6T023i24x5UzWZpgD95dREtCqbHpGkn7J6dfLBWbwxU/kF+AM4a9dzIQ0VX5F0qCy3sY2gxcg2OwxavirhbnQ8yDYmIIlQBabkQfb3JSfuarTUKynTZWjSdJtpF7ATIPQg2EnE71qpXSzs0yBraSBci/cG0mTbczaUpri4oF6MXJwCCNRHXeTAue8z7YHzWRAYEAFgQeZoG19reo2+/BMbLPpIJntDb/jGI8vmQZhwAtoEG9rx92IRTexUR5mmsL4iaWJiPUA2IkAwOh7wcaUsrSqE/ZZoO2lrLYi4CmJM9zfpg3xQQQSCBaI8/um1/LpGN1AcXSdF1KmNtvrIHa+G02FME+SF1OkDY6vWbSLz0xmCRRFzDibwCe3bp6f5xmD+JAa0U2n8RIXp1q9KCzaECRZQJJ3FyPMbnrhplfimrWTQreFzb6FZAD8s/aDTaQD02jGYzHSzpTIOIeLSpkvqZ5F9fmb9e1gN77YQMVzDHW195ltR3tq69Nx9Me4zGitBk3dHp4NUAAV2MkRzMDabE674IzHASFBesaMHVOp2J6CwJH34zGYcmR1eDUmEqHqkGYbRTB9fmJUnpbGcP4DLKSpBA1LcTZjFxtF+/pjMZgpCthGQpUxWfSimuGMSuoAxJux6AdBj00i38SowJMnUog3E2lTAM+V/rjMZg0awjLwvMNbSIOsydyNySdzv5nBOUqMyyECg7yQep/564zGYBrsB4nmQIZnLhXE3NpDdIANxuNvvwxp5LUORQSdlkqp6fLMWBHbqce4zGRjbL5KossgRQJBkAGJvBAIiRE2NhidxV+UteN26kmBME7m02xmMxjEzNFwxB1LKkTE2I1QJEx+tpGBUtO2qN/O3Q7SMZjMZGJqdrGZ8zHeNp6jHi1lDBTqctIExcjft09NsZjMYxLVp6XJtpuSDNyT2/PEYoh4On5TG8X++QLYzGYxjV8rUAMQQTuSAY7WUzf0sO98Q0+HMrFyT3vHvMH8B0xmMwrMQ5+TRmSq6QeU2KwSwjcEdwMaK6qoFSXFiOgEoN4iZB2v69MZjMLFXsBi8WpidQYCVHWYkx1i2m3pgt2WZMkrpNrTM/d0/xjMZibXkV/JqawBsTJXxIFrKSCZ6GRt18pOJKObpwSJgXBaSf+Olo649xmBKKUTJKjbJ5jULNIPMJE2Pr0j8L4nqZILfSIMjv9SR3/LHuMwV2DyKsvXQRHf5h16GR5aoH5xdpSHKCLFCZ2va3+frjMZhGrYGiBc6FJB1Eg3gkdB2I+uMxmMxGiZ//9k="/>
          <p:cNvSpPr>
            <a:spLocks noChangeAspect="1" noChangeArrowheads="1"/>
          </p:cNvSpPr>
          <p:nvPr/>
        </p:nvSpPr>
        <p:spPr bwMode="auto">
          <a:xfrm>
            <a:off x="155575" y="-830263"/>
            <a:ext cx="2628900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pic>
        <p:nvPicPr>
          <p:cNvPr id="2054" name="Picture 6" descr="https://encrypted-tbn3.google.com/images?q=tbn:ANd9GcTZdtnpq3XSlIIa6TbXAjVtkOzoWQZpHvWs0ix89XWAt4KMUh1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4941168"/>
            <a:ext cx="2619375" cy="1743076"/>
          </a:xfrm>
          <a:prstGeom prst="rect">
            <a:avLst/>
          </a:prstGeom>
          <a:noFill/>
        </p:spPr>
      </p:pic>
      <p:pic>
        <p:nvPicPr>
          <p:cNvPr id="2056" name="Picture 8" descr="https://encrypted-tbn0.google.com/images?q=tbn:ANd9GcQBkvXk4iyGivVnyjPLQKsDtQin5U9qzR4Zz2a9nDIZM28rcKF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3" y="476672"/>
            <a:ext cx="1224136" cy="1224136"/>
          </a:xfrm>
          <a:prstGeom prst="rect">
            <a:avLst/>
          </a:prstGeom>
          <a:noFill/>
        </p:spPr>
      </p:pic>
      <p:pic>
        <p:nvPicPr>
          <p:cNvPr id="2058" name="Picture 10" descr="https://encrypted-tbn3.google.com/images?q=tbn:ANd9GcTpKNptC8AxBMCxUEENTlz34huOExd9lG8qeP3TeLspcxldp5mX"/>
          <p:cNvPicPr>
            <a:picLocks noChangeAspect="1" noChangeArrowheads="1"/>
          </p:cNvPicPr>
          <p:nvPr/>
        </p:nvPicPr>
        <p:blipFill>
          <a:blip r:embed="rId4" cstate="print"/>
          <a:srcRect l="32151" t="12500" r="27491" b="6250"/>
          <a:stretch>
            <a:fillRect/>
          </a:stretch>
        </p:blipFill>
        <p:spPr bwMode="auto">
          <a:xfrm>
            <a:off x="7812360" y="476672"/>
            <a:ext cx="1152128" cy="119140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ODPOVEDAJ NA OTÁZKY</a:t>
            </a:r>
            <a:endParaRPr lang="sk-SK" dirty="0"/>
          </a:p>
        </p:txBody>
      </p:sp>
      <p:sp>
        <p:nvSpPr>
          <p:cNvPr id="3" name="BlokTextu 2"/>
          <p:cNvSpPr txBox="1"/>
          <p:nvPr/>
        </p:nvSpPr>
        <p:spPr>
          <a:xfrm>
            <a:off x="899592" y="2348880"/>
            <a:ext cx="4759957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sk-SK" dirty="0" smtClean="0"/>
              <a:t>Kde často chodíme?</a:t>
            </a:r>
          </a:p>
          <a:p>
            <a:pPr marL="342900" indent="-342900">
              <a:buAutoNum type="arabicPeriod"/>
            </a:pPr>
            <a:r>
              <a:rPr lang="sk-SK" dirty="0" smtClean="0"/>
              <a:t>Čo zbierame na vychádzkach?</a:t>
            </a:r>
          </a:p>
          <a:p>
            <a:pPr marL="342900" indent="-342900">
              <a:buAutoNum type="arabicPeriod"/>
            </a:pPr>
            <a:r>
              <a:rPr lang="sk-SK" dirty="0" smtClean="0"/>
              <a:t>Aké huby zbierame?</a:t>
            </a:r>
          </a:p>
          <a:p>
            <a:pPr marL="342900" indent="-342900">
              <a:buAutoNum type="arabicPeriod"/>
            </a:pPr>
            <a:r>
              <a:rPr lang="sk-SK" dirty="0" smtClean="0"/>
              <a:t>Kto rád chodí po úzkych medziach na poli?</a:t>
            </a:r>
          </a:p>
          <a:p>
            <a:pPr marL="342900" indent="-342900">
              <a:buAutoNum type="arabicPeriod"/>
            </a:pPr>
            <a:r>
              <a:rPr lang="sk-SK" dirty="0" smtClean="0"/>
              <a:t>Medzi čím sa zvykne mamička stratiť?</a:t>
            </a:r>
          </a:p>
          <a:p>
            <a:pPr marL="342900" indent="-342900">
              <a:buAutoNum type="arabicPeriod"/>
            </a:pPr>
            <a:r>
              <a:rPr lang="sk-SK" dirty="0" smtClean="0"/>
              <a:t>Kde sme sa bicyklovali v sobotu?</a:t>
            </a:r>
          </a:p>
          <a:p>
            <a:pPr marL="342900" indent="-342900">
              <a:buAutoNum type="arabicPeriod"/>
            </a:pPr>
            <a:r>
              <a:rPr lang="sk-SK" dirty="0" smtClean="0"/>
              <a:t>Kto sa k nám pri bicyklovaní pri hrádzi pridal?</a:t>
            </a:r>
          </a:p>
          <a:p>
            <a:pPr marL="342900" indent="-342900">
              <a:buAutoNum type="arabicPeriod"/>
            </a:pPr>
            <a:r>
              <a:rPr lang="sk-SK" dirty="0" smtClean="0"/>
              <a:t>Aký bol psík, ktorý ich sprevádzal až domov?</a:t>
            </a:r>
          </a:p>
          <a:p>
            <a:pPr marL="342900" indent="-342900">
              <a:buAutoNum type="arabicPeriod"/>
            </a:pPr>
            <a:r>
              <a:rPr lang="sk-SK" dirty="0" smtClean="0"/>
              <a:t>Čo som večeral?</a:t>
            </a:r>
          </a:p>
          <a:p>
            <a:pPr marL="342900" indent="-342900">
              <a:buAutoNum type="arabicPeriod"/>
            </a:pPr>
            <a:r>
              <a:rPr lang="sk-SK" dirty="0" smtClean="0"/>
              <a:t>Čo nemal cudzí psík?</a:t>
            </a:r>
            <a:endParaRPr lang="sk-SK" dirty="0"/>
          </a:p>
        </p:txBody>
      </p:sp>
      <p:pic>
        <p:nvPicPr>
          <p:cNvPr id="1026" name="Picture 2" descr="https://encrypted-tbn3.google.com/images?q=tbn:ANd9GcSU7yqe3GLeLGsJ3KDQwsfhanVlMoFkraxPX87bfoppUmiUolB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2636912"/>
            <a:ext cx="2466975" cy="18478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MALÁ ODMENA NA ZÁVER</a:t>
            </a:r>
            <a:endParaRPr lang="sk-SK" dirty="0"/>
          </a:p>
        </p:txBody>
      </p:sp>
      <p:sp>
        <p:nvSpPr>
          <p:cNvPr id="3" name="Obdĺžnik 2"/>
          <p:cNvSpPr/>
          <p:nvPr/>
        </p:nvSpPr>
        <p:spPr>
          <a:xfrm>
            <a:off x="2267744" y="306896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k-SK" dirty="0" smtClean="0">
                <a:hlinkClick r:id="rId2"/>
              </a:rPr>
              <a:t>http://www.youtube.com/watch?feature=player_detailpage&amp;v=LIIPIjZAolY#t=102s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213</Words>
  <Application>Microsoft Office PowerPoint</Application>
  <PresentationFormat>Prezentácia na obrazovke (4:3)</PresentationFormat>
  <Paragraphs>39</Paragraphs>
  <Slides>6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6</vt:i4>
      </vt:variant>
    </vt:vector>
  </HeadingPairs>
  <TitlesOfParts>
    <vt:vector size="7" baseType="lpstr">
      <vt:lpstr>Motív Office</vt:lpstr>
      <vt:lpstr>PÍSMENKO DZ</vt:lpstr>
      <vt:lpstr>SPRÁVNE PREČÍTAJ SLOVÁ  S PÍSMENKOM DZ</vt:lpstr>
      <vt:lpstr>DZINY, DZINY, DZINY...</vt:lpstr>
      <vt:lpstr>ČÍTAME S POROZUMENÍM</vt:lpstr>
      <vt:lpstr>ODPOVEDAJ NA OTÁZKY</vt:lpstr>
      <vt:lpstr>MALÁ ODMENA NA ZÁVER</vt:lpstr>
    </vt:vector>
  </TitlesOfParts>
  <Company>ŠPÚ - projekt Jazyky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SPU</dc:creator>
  <cp:lastModifiedBy>SPU</cp:lastModifiedBy>
  <cp:revision>5</cp:revision>
  <dcterms:created xsi:type="dcterms:W3CDTF">2012-05-02T21:25:17Z</dcterms:created>
  <dcterms:modified xsi:type="dcterms:W3CDTF">2012-05-23T19:48:14Z</dcterms:modified>
</cp:coreProperties>
</file>