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34048-1775-4424-B852-D094DAEFC68E}" type="datetimeFigureOut">
              <a:rPr lang="sk-SK" smtClean="0"/>
              <a:pPr/>
              <a:t>24. 5. 2012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youtube.com/watch?v=l8Y8IrN_Y6k&amp;feature=player_detailpag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k-SK" sz="8000" dirty="0" smtClean="0"/>
              <a:t>UČÍME SA PÍSMENKO DŽ</a:t>
            </a:r>
            <a:endParaRPr lang="sk-SK" sz="8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026" name="Picture 2" descr="C:\Users\dell_vostro_001\AppData\Local\Microsoft\Windows\Temporary Internet Files\Content.IE5\JFE6RQN3\MC900440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1387145" cy="1827886"/>
          </a:xfrm>
          <a:prstGeom prst="rect">
            <a:avLst/>
          </a:prstGeom>
          <a:noFill/>
        </p:spPr>
      </p:pic>
      <p:pic>
        <p:nvPicPr>
          <p:cNvPr id="1027" name="Picture 3" descr="C:\Users\dell_vostro_001\AppData\Local\Microsoft\Windows\Temporary Internet Files\Content.IE5\QAIF7FVF\MC9004420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077072"/>
            <a:ext cx="160337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HÁDŽEM...</a:t>
            </a:r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899592" y="1268760"/>
            <a:ext cx="727757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Hádžem, hádžeš, hádže,</a:t>
            </a:r>
          </a:p>
          <a:p>
            <a:pPr algn="ctr"/>
            <a:r>
              <a:rPr lang="sk-SK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mamka buchty sádže.</a:t>
            </a:r>
          </a:p>
          <a:p>
            <a:pPr algn="ctr"/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Dziny, dziny, poďte sem,</a:t>
            </a:r>
          </a:p>
          <a:p>
            <a:pPr algn="ctr"/>
            <a:r>
              <a:rPr lang="sk-SK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lebo všetky buchty zjem.</a:t>
            </a:r>
            <a:endParaRPr lang="sk-SK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050" name="Picture 2" descr="https://encrypted-tbn2.google.com/images?q=tbn:ANd9GcR8ylBV3RHIDmyfZQiZYm9l65uPLd9BItTqSlpOCJ73kLVbLlh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725144"/>
            <a:ext cx="2466975" cy="1857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PREČÍTAJ SI TIETO SLOVÁ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971600" y="1628800"/>
            <a:ext cx="24601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HÁDŽEŠ</a:t>
            </a:r>
            <a:endParaRPr lang="sk-SK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2636912"/>
            <a:ext cx="2300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DŽUDO</a:t>
            </a:r>
            <a:endParaRPr lang="sk-SK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3789040"/>
            <a:ext cx="18882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DŽEM</a:t>
            </a:r>
            <a:endParaRPr lang="sk-SK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4572000" y="3717032"/>
            <a:ext cx="18769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DŽÚS</a:t>
            </a:r>
            <a:endParaRPr lang="sk-SK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4572000" y="1628800"/>
            <a:ext cx="14970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DŽÍP</a:t>
            </a:r>
            <a:endParaRPr lang="sk-SK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572000" y="2636912"/>
            <a:ext cx="25149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DŽAVOT</a:t>
            </a:r>
            <a:endParaRPr lang="sk-SK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https://encrypted-tbn3.google.com/images?q=tbn:ANd9GcRbb_BsfkRKEDqrTDktEO3yTEEyKtH80BfYDNPqRFzYlUOJRoT_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714875"/>
            <a:ext cx="2143125" cy="2143125"/>
          </a:xfrm>
          <a:prstGeom prst="rect">
            <a:avLst/>
          </a:prstGeom>
          <a:noFill/>
        </p:spPr>
      </p:pic>
      <p:pic>
        <p:nvPicPr>
          <p:cNvPr id="1028" name="Picture 4" descr="https://encrypted-tbn2.google.com/images?q=tbn:ANd9GcQK3nWm24BvcSYs_eosU9b55gG3IvWMjt1TSmKjnpj2sFIcxVf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09120"/>
            <a:ext cx="2095500" cy="2181226"/>
          </a:xfrm>
          <a:prstGeom prst="rect">
            <a:avLst/>
          </a:prstGeom>
          <a:noFill/>
        </p:spPr>
      </p:pic>
      <p:sp>
        <p:nvSpPr>
          <p:cNvPr id="1030" name="AutoShape 6" descr="data:image/jpeg;base64,/9j/4AAQSkZJRgABAQAAAQABAAD/2wCEAAkGBhQSEBQTEhQVFRQVFxgYFxYVGBYYGxQaFxUVFRQYGRYXHSYeFxkjGRQXHy8gJCcpLCwsFR4xNTAqNSYsLCkBCQoKDgwOGg8PGiwkHyIqKSkpLzU1LC8sLSksLywpLCwsMC0sKSwpKiwsKSwsLCkpLCwsLCwsKSwsLCkpLCwsKf/AABEIAM4A9QMBIgACEQEDEQH/xAAcAAEAAQUBAQAAAAAAAAAAAAAABQIDBAYHAQj/xABBEAABAwEGAggDBgUBCQEAAAABAAIRAwQFEiExQQZREyJhcYGRobEHMsEUI0JSYtFygqLh8PEIJDNTY4OSssJD/8QAGwEBAAIDAQEAAAAAAAAAAAAAAAQFAQIDBgf/xAAuEQACAgIBAwMCBQQDAAAAAAAAAQIDBBEhBRIxE0FRMmEUInGBkRWx0fAzocH/2gAMAwEAAhEDEQA/AO4oiIAiIgCIiAIiIAiIgCIiAIiIAiIgCLwlRNPiBrn4GtJJMDtQEuiwX2x4/AfIn2VDb35t9R7GEBIosRt5M3kd4PuFep2lrtHA+KAuoiIAiIgCIiAIiIAiIgCIiAIiIAiIgCIiAIiIAis2m1BgkrDbbHkThdGxA/woCSRRrbwO5H8whZDbb2eRQGUisC1t7R3hXBVB0IQGJfNpwUXczkPHX0UBwvQxV3OP4W+pMe0rN4nr/K3x89FXwpRim935nR5D+6z7GvuTq8LQdV6iwbFh1hYfwjwy9lZfdbToSPI+6zUQEaLA9vyu9x+4TpKzdQT4B3tB9FJIgI9t5xk5uffHoVfZb2nWR3j6jJX3MB1zVipYWnQYTzGXogL7Hg6GVUomnaMJB8/YqWBQBERAEREAREQBERAEREAREQBUVaoaCSqiVA3nbXVHtp0/mdp2D8Tz3LKMMuUGm0VST/w2HP8AU7UN7hqe2FNAK1ZLKKbGsboB58ye0nNXlgIpdTB1APerDruZsI/hJHsslEMmCbA4fK8/zAH1EKg0XjVrT/CfoVIyvCgIOtVouOF4AcMoP7rMseFjcNMjDy117VrV4SXuPMlSl31+k6gYD0bW55DaNeeRWzRontk42vzHkq21QVHNkcx2HPyP91lOdlK1NzKRUUTkO5VoAiIgCIiAh7Y2HuHb75qSsdSWA+HksC9G9aeY9j/dXrqqZEcjPn/ogM9ERAEREAREQBERAEREBatTyGOLRJAMKDu+0lztT5rYVC3rYWs+8acJnQbzr3ICu8ryDWHPIannyCXFYC0Gq/53/wBLdm/VYdGzte+mXEYG5kc3TlPYtha4bLJhclSLyUlYMnqpe6ASdAvStf42vHorG+Dm+GD+b5v6QVtCPdJRRytsVcHN+yFbjazNmHOdH5Wkg9x0UdaviPSHysd3nCI8JK58+ocICs1aQwHmVbrCrS9zyL6zkSfsv2Oi3tb+hZTeAHNfGeh0xeoWMb5o1Jw1alnLokjQxpnnzWPfJm6bO46gUf8A1wrUm2grlVjxnH7pkrM6hbTZ2pJxaT/1nRLkDw52K0Cu0xhM6Zmfotgqnqhc94LfitQHJhJ9APdb5eNTDTJ5NJ9FFyIds9Ft0/I9XH79a1v7mr0PiY0HC+kYBiWuGgy0I+qlrJx9ZX6uLD+tp9xIXLXUDqr13WGajC/KmHDESYynNTZ4letlJV1a9z7dp8nXm34wvwtM5TvmOY7Fl0rc0rQ784fdXLX2eqwxtMd0EL3hqz2ulaQyvjNMtdmXYmg5RGeSgeiu3ey//EzVqg4cP39jobXSvZWg3jx7Us1odSLGvY3DGZBggHXMazspGw/EezPjHjpntGIebf2WronrejZZ9Hc4uWmvkm73Hynv+h+is3S/rkcx7EKi1XnSrMBpVGPzPykGMjqNlTdLvvR3H2XNrRLjJSW0TqLyV6tTYIiIAiIgCJKsWi1tYOsQEMNpeS9KStavbipzB90zF2k/TdalbOK7TUyx4exozUmvGnPkq8nqtND09t/Y6VabeymJe9re8ge61i/7+p1CwUnh0TMaGYzB8FpFRpJ65JdvJJPiTovPTu/fdTIYKXllLd16T4jHRszL+DTBweZJUvYr3DtHNB5Zj6rQsKuUqxHdy/zRbywoexyr69an+ZcHQbW0VRD3VWxo6k97f/U5+IWIyx2ln/AtZf8AprgO/qiVrFmvmo35XeB/dS9n4onKo3x/uFFnhzj45LijrVE+JPRPUL/qsytVEtH/ADKUvb4tEuatb48vFlZ1JjKjMDQXkyTm7IDC0FwIE6gaqesV9McMiPP/ACFdtVgo1h95SDu2M/8AyaZUdd1ct65LCaryq+3e0/g5daGt/C4u/lI91ae8EeC3y1cDU3H7mo5p/K/rDzyPuoW2cK16erMYG7Ot6a+ikrMsXkgS6Njv6domb5vJj7sxEA4msAAg4HGInkRBWgCsJ1Us27cWUd4UbeHDWGSyWO2zdHiNIWtWQ4LSNsrp0b2pSfhaNt+HdKa1Z3JjR5kn6LbuIHgUHz+UjzELXfhmx32ZznswvL4MaOwgdb1jwWx39YDXpmm1wBIzJnLyXOyxTs7mSaMd0Yzrjy9M5c6xsgnEWZZTLgeQkZjxVBrkBo/yT/oFszeBK2LrubgGZLJcT3NhYVtvIWZxbQolj9OlrDrn+EOyA/yFaK6L4hyeSeFZFd167V/2y3Y7oruAfh6Nv53kU/fNSVK2GmOtbaYjaS8D+aFqVtvF9R2Ko4uPNxnyGywg01HBp0SVbn5/sbVXRq+jev1/8Rst9XXjYazXdMcsVRjw7TTE0fKPALV30yFM3Yzoaoex2EjKNjzB5hZNS9S1xwNptMnNrG+hMkeC3UZRWjlO+ub7lsu8D0Xh9So7JmDCCdzIOQ1iN9FstW+RT6zXBpG5GKeYiRme9aZVvSo6Ze4zzJJ8ysV9Sdc1Hljd8u6ROr6o6qvTrX7nT+HuMW2ir0RaWugkHLOInIaHPmtmC5NwM6LdS7Q8f0O/ZdZCr8mtVz1Ev+mZE8inum+d6PURFHLMIis2q0BjHPOjQT/ZARXEfEDbO0CQHu0nYc1pdvvl5MyDPitavriQ1rU/pHTBgEaDP2/ZXadoOitsamCjt+Tx/Vcy71HFcL2Jalaajs5AG7joP7q0+0AE4Mju7c935R3KwK+IAbDQbf6pCnKCKCd8nxs8KQvYXq6EXZTC9AVUJCGNngCrpvg6wF5Ctvs5cRBA5giQfXIrSe+19vkmYPo/iIev9O+SQBDsxrzbkQr1G8HsPVq+Y+qiRYqjTLXDxB/dXPsTsJJezF2T7ZqG429qWkevjPpP4icu+SXla4X+TZKfFDx84xdoyjxUtYuImvy0PJ0e4WkUabsOeaqZULTKy8SDj9ynn1y2NzcPo3x+h0Nzqbz1mieZA9HLHvK5mVWYflJ0dEx+61Wy324ZGfceSmLBfE6abgaeuihWYs4F5jdXpu43pkxd1ibQoinT0aDmdycyT3lRdHiNrJa9pmcys9l5M3Md61G/LbSFQkVNdgJ+i4KD3rRZu6Hb37WjbKPEVI/ijvWJxTeLHWWoBDpae2NAO7NaLVvAg9WI7RqvK17OfT6MgAE5xM84UqGJNSTKi7q1EoSj76aIotkq/SbDp5BeUmqp518ArU8o3vgrpFUEZq/Z6ckCYnfksh7WtMNM9uk/shyctGG2zE9irFlG5Vbq6tOeUMbkyT4Wfht9CPzx5tcPquvNXHuFm/77RJOTXTPp9V2EFU+b/wAn7HtOhpqh/qeoiKEXgWp/EO/G0LK4TmcoGo5SO/PwWZxnfps1AYDD3nCOwaud4ZD+ZcpvG1PcRMua45nXMiOtzC3ripS0zhkTlCDlBbZGsq9IxxYWdG0k4DEmMm7zO6zqYIgdgGfYF5Y7kpB2JrZdMgaweYGykK1EA4TE8tY740KnRyVB6XgqLunSvhuT0zED3cgfQq7TtkagjvVLrO4ZjMcnfQqy+sNDLT+rTwKmwujPwzzuRgW1PU48fKJNtTJVBR7HGOXbr7Kttdw1EjmFI7isdPwZ8IselaJGRn3V5lUFZ2cXFryVwvQ1JSFk0PcSusrAbK0AvQFho2jNxe0DmZVQeea8DV5WeGsxAhxJgNBBO+cbDJaynGPk70Y917/Iv1ft/PgrbnqCT2Kinbgx3VMug5THfmsWg+oHtfIGEyBqJ7RugoNGZzP+bLjP1J8R4RaVQw8Xm2XqT+I/Tv7v3/Yu2y93HES84Q2erpOawLwtfSGhlDcPZmTEnJX61cHJYNprZsG407cwoU8eVc4ST3zyegxOpRzMezHlCMdRbWvsXai8AVwtlVhrdzCtG0ltnk4QlOXbBbf2LLWqptmJichM5q+H9UlokN1PKTAPnPkrb5iSdc1pGyM/pZ0yMa7Hl22x03yXGgDQyVRUKt2fVYPEV7izUHP/ABHJg5k/tqsyl2rbOFVUrLFCPLZg3/xWyznA0Y6m4/L39vYoQ8Tipq5w7DkPRa02k581Hk6ySdydfFX7HZXPIa0a5CNSHaDLeVUSypb+x7WnpVMIJe/ydA4RvQitTbilrzhnWCdIPevoGx0cFNrfygDyC+ZOGqDqFqs76khnSMcZEZB7cThzgL6fY6RI0XC2zv0ybi47p2ipERcSYap8RbKHWZrozbUGe4Ba4H1AXMnsc3TMLtF/WMVbPUYSBlIJ0Bb1hPZkuRVGhwDmkEESCN0MmAKxaC4EggHMLJsFOGNfnJEg7H91i2lkNd3FYNzcTBlJlKv1MBOFzpAe0/qg6adq52JtflOtMoqX5vBsV63k3o5aACYMcjuO5YFntbXDrBQde9W1amGm6WjfY9ylrto4jA2BJjWANv8ANl07nFbZy7FOXb8maLJ+SR7eRVLmObqJ7W/spCz21rGlrs4EtJ1B5doKsk4nOdlBMgclIpy5a2isyuk0yk1Jaf2MIxMg5jwP91f6SSr9Sm1rcT4DduZ7uawH21rgXtbhboBzjcnvVlRkeo9aPN53TPQSalvb0vkyPtjQYLgCr9O1A6EHxCi3WZxose0sqMe/rBpMk6gS0yMwBHcrlWwNqQ+iHNIMPY4fKcIduZGsa7LqrWcJdMSXL5JmlVE9YGOxZxpswB7W1HZxqMo7goe7rte8TSPPKZ0k6HUR27rLu+9XMBgQZgjaRoQucMiN21B8o1v6dPC1K5LtfhlFQl0g5NOw9pVLQ1oyAC9tFpLiSdSsN7ycgpMYpFdZdZbw3x7Lwv4RdrWlYj60q+LLzVDiwZZLLMRSXgxy9efYi770aUx1hOskRCuuYDoqHEim6DuJ7VGv32PRe9ElH8ZBP34Ky9z21DTbhawgxJJAO07gaqqy0eppLnA+GseyyrDVH2ZzcQBOKBv+HI+forlxtDqgBHyNxAiPwkHOds9FRW3W2Jx9tn0H+n0Uy9SqCTX9iOoWtz+m1DQAABvGee0LHNOTm4kcvopW/KYLyKWHRsBsRpJmMtzmrDKWFsEwCMxkczGIgxImAPDtVhjV2dr7eN6KHq2ThepGV77nz4f8JlNkGq0bimo6125tnZozq+Orz4RHgt4r2ptOk94yDWl3kJXK7HbCDUqz1zMHmTqu2VLtgobKbpUI3ZE8hR0vCXwSN4htas2jQEU6YG2paOuTOmncugXLw1QoNptqF+N4a9jKbcLwC0Qajs8AJmBruor4ZXA3O0VIcxs5QIdOQbzzc4baErqVms7MZqPc0vEyTGQnEC7lAKqj1SOf8WcMmm1lZjnlnyllQhxpEyRBAEtMeBhdi4TtJqWGzvOppMnvDQD7LUb+wPoPeY6OKbs9I6RhBPf9VtPBVOLvsw/6YPnJ+qAm0REBF8UsBsVpBY54NGpLG5Od1DkO1fP3Dd6tovcwuJpO+Zp+am7ZwnOOYOo7l9I2ijja5skYgRIMESIkHYr5rvy6zTrVaLvvTSc5sgYKrYMBxZOhEGQRM6LDBulWk1zM4e1w6rm8juDuqbFwzTrUYOocW9YYgQAIlp08Cua3Bxc6x1y1+J9ndEt3b+tgOhkZjfPddRuS/qZYXUyKtJzi7HTMlsxk5pzB8lsZrcttMirTwe2nJ6KB+ZkkeXzN9VF0babHUx5mmZBIzjkctY5cpW907TjeXUYdOuYnyJlW3XQ2ri6RkH8w1M6ydD3GVjyduxLnwaPeV/0XMaGPa5xIADXTMuG2o8VnMrFpkKi/uDaVJzakAkuyLeqZEHMDI+EL3CtYxUVpGlkpSe2XRRdXc59VxDG/M7l+kDn2K2KbHthshkkDMExmIM681ZsdqDXHFm3GDh2JjKRuFJPbSqmYwu5t6p9NVMotUHyVGfiSyIrsemnsiXXVVZJova2dRm0kecFZN2W6rZg8Pa0BwPWOR0icQyd4hZjbvqD5Hhw5OEHzbl6IH1G/NSeO1kOHoZ9FP9Sua1so3DMoe5R3r4Ji67QxtFp0fDoiTOMQCcoyEb7KKs7pBPMk+Zy9FR9tA1lve0j3C8Ntb+YeYXPFxo0SlLu3s16r1GzNrjX6bXaXiZyVu226nZ6ZfUcABv8AQLw2+mxpc57QAMySMlzLiS/XWuscM4G/K3nzcRzKk33qtceSBgdOlkz1JNRXn/BKXhx6+o4hrcLNs8z46eGSuWS/Gu1MHt/daz9kwAOdvq3fsVdBpkANktdy1adQdv8AUqtWVJPb5PWf02nt7YrRvVG3bgqWo1sbCRuPULntlqvpxk6M8joc8u4xlK2nhy24iRzEhTK742cFNlYc8Vq2Hlcpmwih1YBOLKflw9sOBzAyjxXrKLW6kk79qraS7JZNCxrdV11+Ecbc7Ozfqm0vGkWBJ0EBW64AEblZdpqtYImTyCwWAkyV2i3Ir7YQpWlyyI4tq4LE8DVxa3zMn0BWgUKJhow5Ezvn5HPVbvxtU+7psmJcTn2CP/patZLKA9vOVV5kt2aPT9EhrH7vls7LwVdjGWVgLYc6MiIc/A2QY3HXOeWULYLzsQFneHtc5r4BbT+brECZ0gansChblrVMFJjS0Al2MtAmZBLQQSAM9lMVLjNW0trF7hhZhaGkiJcST5QFCLwxuJawZZGBgdNRzWNGQI2brOQdg81vF32UUqTKY0Yxrf8AxaG/RabZh9rvJga6aFmbLog4ntd1ST2vGn/S7VvSAIiIAtC+JPAxtTftFEYqzGgYI+cAky1wIcx4k6HPSDkt9RAfIfEd2Oa8lzXhzT1g4dbaQchnPMA56KLsN+VqL8dJ5Yf06d0cuwr6z4k4Ls1ubFemMUQKjeq9vc4ajsMhcfv/AP2e64fNmqU6jS78XULRzMyPLyWAyBub4k03kC1sLH7VqOXi5mo/l8lv13325zA+m9lpp/mYRiHfyPYQtMsH+z/bnuHSGlTbigkuxEN3cA3Udkg9y6lwT8ILNYOu4mtWk9c4mgDTDgDoPjKybKTRq3El5tq0hgkOGKQRBHVULdNr6URVBaR+MDJ3eNiutXtwPSqZsgHkcx56hanePC76WrMI2I08wtox2crbdexqFaxkPLSN8QOxGmqyAYEQCO0R6jNZ9WxkbT6LGLRMaHkVlxaNI3QkU07WG7vb/UPoVn2e+j+ai7sccJ/qhRz6PMLGqUByWDqbXSvnnRYf4arf3Vq1360f/g0d78XstUFnHL0Udf8AfAs1Lqxjdkwe7j2BNmNJlHHfGJcw2ZkS754HyjXD3n2UXdtjZZKIq2imTUqMJpCYgEZOa4HJ2YkGMiInNa/dtHpKuJ7ubiSRJOu+RMqVLqtqqjGMQDThgbAkkhoyByPqjY0izZ7Iari58FpjMCJ3MchK324OFX9CXfZZmcJe5tNsFpAgvInrQdFeuG4DRs5tGBlSuW4qFF/yhswaz2/igSWt3wytkuO5KlX721VH1TsHHInYBugHYAtNm6RqNuuwS2lUpGz1A1znOfBFQNaScBb1XAmTrlACw+H7qeajnsacNNuN+YGESG6eIXQL/u8VKL6JOItaX03a4ajASI8i08wVB8PZ1rQ45dJY6jg1rsX4GwHfqGEFdKpOMk0RsqtTqkn8GQajWGT1jGgPuvaLa1d2Gm0nsaPcrZOHOBm1WNq1XdV3WDW7zzOy3ix3eyk3DTaGjkPrzU+zIhB6XLKHH6ddctzfbH7eTSro+HJPWruj9LNfF23gtG4wo2iwWk0yA6m4k0nuaRjbkSJYSQWzBlu07ruwCsW276dZhp1WNew6teAQfAqK8mxvey1j0zGUe1w3+p8x3pb313YnQABEAY2jvLTI8Vh0XQ5ubddGmZ/Zd0vj4PWSqcVEvoP2wnE3ydmB3OC0e+/hHbacmnFdv6HBjj3tcMR8HFcJScntk2uuNcVGC0kXuDOJhZyab2Oe1+bejGJzTGZDdxA25KevTjEuYKVmY8OqQAXAB75dgLWNBlp1zPLIbjVbn4PvAvEWeqxwyxHCwCY3cfadPBdP4R4GbZfvKh6SvETqGDk2d43WDoSPClw/ZaGEgdI846mEQMR/CP0t0HippEQBERAEREAREQBERAFS5s5FVIgIW8OFaVTMDAezTyWoX1wTVZ1mNDwPy8u7VdJXkLdTaONlMZnHjcdQsxtbUAmDLTkeWYUfUoPGrWn0XcSFYdYKZMljJ/hH7Lb1E/KOSokvpkfPt93uLOyTTknRuLM8zpoucXleDq9QvqZE6AfhGwErp3xqpYrzLQ8dSjTAZlDJxGIHMmf5gucWmkQOsO46jz1HiubfwSIRaXL2WKJZhI60zqIOW+R3hdC+Ht1Bsve17WYXONXQNa2XVR2ks6uWhK0Wz0nEtDqcA5YiyP6hEmN12fgi6i+hUbUjDAbuIY5xe6Z7WjPktToSl2VxWi0FpFQCA0ZdX8DTyACy7wvSqyzl7KUv0aG9YMkfOe79lK2SyscWimPu9zoXRuOYUVf1tpBxstntIoVgQTk4mIkiYhpIg/6rBkou+wltnpuf+GmXOnuLjKi/hfdwqWiqcRewWZrHEiIL4GERyDTnupm+7Yad3vJeaheMDSBriydAgTDcRnsWb8MLDFnqVy0NNeoSABADWjC2BsJxHxWUavk2ywWJtKm2m2cLRAnMrIRFkwlrhBERDIREQHkL1EQBERAEREAREQBERAEREAREQBERAEREBwr4zWAC8MbqTsL6TDjGeIiWk5Z5DCMuxc9rWc4DgcHtPPUeOh7jmu8/Frhx1egyvT6Y1KJjDSAdLXkYiWH5owgridWjikkSRq+lLXD+OkesPULAIi77LheM51nqxC6tY7/ZZrPWfUD7SW1aTQ0GIL2lrA86YWkRlIlcys7RiBGIxuRHmug8N3m2kOmFL7uAyu0OxdJ8vXawjUFzThnPEYBhZMm33VeNaoH1XGCQA0N+VmcCB6ypKx8LsdXqVyJdUIk8gGgQO0wrNl4ju7owW2ii1o1bIaR2YD1pnaFrvFXxExtNCx4mtOTqpBa53MMbq2d3GDyG61M7Ll+3r9rtrbJZ82j7tr2mAHExWflq0MBb5811KwWNtKkymz5WNDR3AQtR+G/B/wBmp9NVA6aoBA/5bNY7HHfwC3ZbGoREQBERAEREAREQBERAEREAREQBERAEREAREQBERAEREB45shc24n+D1OocdkcKThmKbsRaDn8j5xU55Ax2LpSID5l4g4ZtFlf/ALxTqgzkS6mKZ/7mUpdVvcwhzCDnpJwuOEjIiJgOOY0nVfS1eg17S1wDmnUOAIPeDqoOtwBYXuLnWalidkSARlyGEiB3IDj1nttas5raVIGpJccDSXOnGJwtzA60fyjkui8H/D3o3/aLXD6p6wbEhjiZJOxdn3BbjYbpo0RFGlTpiAOo1rZA0BgZrLQBERAEREAREQBERAEREAREQBERAf/Z"/>
          <p:cNvSpPr>
            <a:spLocks noChangeAspect="1" noChangeArrowheads="1"/>
          </p:cNvSpPr>
          <p:nvPr/>
        </p:nvSpPr>
        <p:spPr bwMode="auto">
          <a:xfrm>
            <a:off x="155575" y="-936625"/>
            <a:ext cx="2333625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2" name="AutoShape 8" descr="data:image/jpeg;base64,/9j/4AAQSkZJRgABAQAAAQABAAD/2wCEAAkGBhQSEBQTEhQVFRQVFxgYFxYVGBYYGxQaFxUVFRQYGRYXHSYeFxkjGRQXHy8gJCcpLCwsFR4xNTAqNSYsLCkBCQoKDgwOGg8PGiwkHyIqKSkpLzU1LC8sLSksLywpLCwsMC0sKSwpKiwsKSwsLCkpLCwsLCwsKSwsLCkpLCwsKf/AABEIAM4A9QMBIgACEQEDEQH/xAAcAAEAAQUBAQAAAAAAAAAAAAAABQIDBAYHAQj/xABBEAABAwEGAggDBgUBCQEAAAABAAIRAwQFEiExQQZREyJhcYGRobEHMsEUI0JSYtFygqLh8PEIJDNTY4OSssJD/8QAGwEBAAIDAQEAAAAAAAAAAAAAAAQFAQIDBgf/xAAuEQACAgIBAwMCBQQDAAAAAAAAAQIDBBEhBRIxE0FRMmEUInGBkRWx0fAzocH/2gAMAwEAAhEDEQA/AO4oiIAiIgCIiAIiIAiIgCIiAIiIAiIgCLwlRNPiBrn4GtJJMDtQEuiwX2x4/AfIn2VDb35t9R7GEBIosRt5M3kd4PuFep2lrtHA+KAuoiIAiIgCIiAIiIAiIgCIiAIiIAiIgCIiAIiIAis2m1BgkrDbbHkThdGxA/woCSRRrbwO5H8whZDbb2eRQGUisC1t7R3hXBVB0IQGJfNpwUXczkPHX0UBwvQxV3OP4W+pMe0rN4nr/K3x89FXwpRim935nR5D+6z7GvuTq8LQdV6iwbFh1hYfwjwy9lZfdbToSPI+6zUQEaLA9vyu9x+4TpKzdQT4B3tB9FJIgI9t5xk5uffHoVfZb2nWR3j6jJX3MB1zVipYWnQYTzGXogL7Hg6GVUomnaMJB8/YqWBQBERAEREAREQBERAEREAREQBUVaoaCSqiVA3nbXVHtp0/mdp2D8Tz3LKMMuUGm0VST/w2HP8AU7UN7hqe2FNAK1ZLKKbGsboB58ye0nNXlgIpdTB1APerDruZsI/hJHsslEMmCbA4fK8/zAH1EKg0XjVrT/CfoVIyvCgIOtVouOF4AcMoP7rMseFjcNMjDy117VrV4SXuPMlSl31+k6gYD0bW55DaNeeRWzRontk42vzHkq21QVHNkcx2HPyP91lOdlK1NzKRUUTkO5VoAiIgCIiAh7Y2HuHb75qSsdSWA+HksC9G9aeY9j/dXrqqZEcjPn/ogM9ERAEREAREQBERAEREBatTyGOLRJAMKDu+0lztT5rYVC3rYWs+8acJnQbzr3ICu8ryDWHPIannyCXFYC0Gq/53/wBLdm/VYdGzte+mXEYG5kc3TlPYtha4bLJhclSLyUlYMnqpe6ASdAvStf42vHorG+Dm+GD+b5v6QVtCPdJRRytsVcHN+yFbjazNmHOdH5Wkg9x0UdaviPSHysd3nCI8JK58+ocICs1aQwHmVbrCrS9zyL6zkSfsv2Oi3tb+hZTeAHNfGeh0xeoWMb5o1Jw1alnLokjQxpnnzWPfJm6bO46gUf8A1wrUm2grlVjxnH7pkrM6hbTZ2pJxaT/1nRLkDw52K0Cu0xhM6Zmfotgqnqhc94LfitQHJhJ9APdb5eNTDTJ5NJ9FFyIds9Ft0/I9XH79a1v7mr0PiY0HC+kYBiWuGgy0I+qlrJx9ZX6uLD+tp9xIXLXUDqr13WGajC/KmHDESYynNTZ4letlJV1a9z7dp8nXm34wvwtM5TvmOY7Fl0rc0rQ784fdXLX2eqwxtMd0EL3hqz2ulaQyvjNMtdmXYmg5RGeSgeiu3ey//EzVqg4cP39jobXSvZWg3jx7Us1odSLGvY3DGZBggHXMazspGw/EezPjHjpntGIebf2WronrejZZ9Hc4uWmvkm73Hynv+h+is3S/rkcx7EKi1XnSrMBpVGPzPykGMjqNlTdLvvR3H2XNrRLjJSW0TqLyV6tTYIiIAiIgCJKsWi1tYOsQEMNpeS9KStavbipzB90zF2k/TdalbOK7TUyx4exozUmvGnPkq8nqtND09t/Y6VabeymJe9re8ge61i/7+p1CwUnh0TMaGYzB8FpFRpJ65JdvJJPiTovPTu/fdTIYKXllLd16T4jHRszL+DTBweZJUvYr3DtHNB5Zj6rQsKuUqxHdy/zRbywoexyr69an+ZcHQbW0VRD3VWxo6k97f/U5+IWIyx2ln/AtZf8AprgO/qiVrFmvmo35XeB/dS9n4onKo3x/uFFnhzj45LijrVE+JPRPUL/qsytVEtH/ADKUvb4tEuatb48vFlZ1JjKjMDQXkyTm7IDC0FwIE6gaqesV9McMiPP/ACFdtVgo1h95SDu2M/8AyaZUdd1ct65LCaryq+3e0/g5daGt/C4u/lI91ae8EeC3y1cDU3H7mo5p/K/rDzyPuoW2cK16erMYG7Ot6a+ikrMsXkgS6Njv6domb5vJj7sxEA4msAAg4HGInkRBWgCsJ1Us27cWUd4UbeHDWGSyWO2zdHiNIWtWQ4LSNsrp0b2pSfhaNt+HdKa1Z3JjR5kn6LbuIHgUHz+UjzELXfhmx32ZznswvL4MaOwgdb1jwWx39YDXpmm1wBIzJnLyXOyxTs7mSaMd0Yzrjy9M5c6xsgnEWZZTLgeQkZjxVBrkBo/yT/oFszeBK2LrubgGZLJcT3NhYVtvIWZxbQolj9OlrDrn+EOyA/yFaK6L4hyeSeFZFd167V/2y3Y7oruAfh6Nv53kU/fNSVK2GmOtbaYjaS8D+aFqVtvF9R2Ko4uPNxnyGywg01HBp0SVbn5/sbVXRq+jev1/8Rst9XXjYazXdMcsVRjw7TTE0fKPALV30yFM3Yzoaoex2EjKNjzB5hZNS9S1xwNptMnNrG+hMkeC3UZRWjlO+ub7lsu8D0Xh9So7JmDCCdzIOQ1iN9FstW+RT6zXBpG5GKeYiRme9aZVvSo6Ze4zzJJ8ysV9Sdc1Hljd8u6ROr6o6qvTrX7nT+HuMW2ir0RaWugkHLOInIaHPmtmC5NwM6LdS7Q8f0O/ZdZCr8mtVz1Ev+mZE8inum+d6PURFHLMIis2q0BjHPOjQT/ZARXEfEDbO0CQHu0nYc1pdvvl5MyDPitavriQ1rU/pHTBgEaDP2/ZXadoOitsamCjt+Tx/Vcy71HFcL2Jalaajs5AG7joP7q0+0AE4Mju7c935R3KwK+IAbDQbf6pCnKCKCd8nxs8KQvYXq6EXZTC9AVUJCGNngCrpvg6wF5Ctvs5cRBA5giQfXIrSe+19vkmYPo/iIev9O+SQBDsxrzbkQr1G8HsPVq+Y+qiRYqjTLXDxB/dXPsTsJJezF2T7ZqG429qWkevjPpP4icu+SXla4X+TZKfFDx84xdoyjxUtYuImvy0PJ0e4WkUabsOeaqZULTKy8SDj9ynn1y2NzcPo3x+h0Nzqbz1mieZA9HLHvK5mVWYflJ0dEx+61Wy324ZGfceSmLBfE6abgaeuihWYs4F5jdXpu43pkxd1ibQoinT0aDmdycyT3lRdHiNrJa9pmcys9l5M3Md61G/LbSFQkVNdgJ+i4KD3rRZu6Hb37WjbKPEVI/ijvWJxTeLHWWoBDpae2NAO7NaLVvAg9WI7RqvK17OfT6MgAE5xM84UqGJNSTKi7q1EoSj76aIotkq/SbDp5BeUmqp518ArU8o3vgrpFUEZq/Z6ckCYnfksh7WtMNM9uk/shyctGG2zE9irFlG5Vbq6tOeUMbkyT4Wfht9CPzx5tcPquvNXHuFm/77RJOTXTPp9V2EFU+b/wAn7HtOhpqh/qeoiKEXgWp/EO/G0LK4TmcoGo5SO/PwWZxnfps1AYDD3nCOwaud4ZD+ZcpvG1PcRMua45nXMiOtzC3ripS0zhkTlCDlBbZGsq9IxxYWdG0k4DEmMm7zO6zqYIgdgGfYF5Y7kpB2JrZdMgaweYGykK1EA4TE8tY740KnRyVB6XgqLunSvhuT0zED3cgfQq7TtkagjvVLrO4ZjMcnfQqy+sNDLT+rTwKmwujPwzzuRgW1PU48fKJNtTJVBR7HGOXbr7Kttdw1EjmFI7isdPwZ8IselaJGRn3V5lUFZ2cXFryVwvQ1JSFk0PcSusrAbK0AvQFho2jNxe0DmZVQeea8DV5WeGsxAhxJgNBBO+cbDJaynGPk70Y917/Iv1ft/PgrbnqCT2Kinbgx3VMug5THfmsWg+oHtfIGEyBqJ7RugoNGZzP+bLjP1J8R4RaVQw8Xm2XqT+I/Tv7v3/Yu2y93HES84Q2erpOawLwtfSGhlDcPZmTEnJX61cHJYNprZsG407cwoU8eVc4ST3zyegxOpRzMezHlCMdRbWvsXai8AVwtlVhrdzCtG0ltnk4QlOXbBbf2LLWqptmJichM5q+H9UlokN1PKTAPnPkrb5iSdc1pGyM/pZ0yMa7Hl22x03yXGgDQyVRUKt2fVYPEV7izUHP/ABHJg5k/tqsyl2rbOFVUrLFCPLZg3/xWyznA0Y6m4/L39vYoQ8Tipq5w7DkPRa02k581Hk6ySdydfFX7HZXPIa0a5CNSHaDLeVUSypb+x7WnpVMIJe/ydA4RvQitTbilrzhnWCdIPevoGx0cFNrfygDyC+ZOGqDqFqs76khnSMcZEZB7cThzgL6fY6RI0XC2zv0ybi47p2ipERcSYap8RbKHWZrozbUGe4Ba4H1AXMnsc3TMLtF/WMVbPUYSBlIJ0Bb1hPZkuRVGhwDmkEESCN0MmAKxaC4EggHMLJsFOGNfnJEg7H91i2lkNd3FYNzcTBlJlKv1MBOFzpAe0/qg6adq52JtflOtMoqX5vBsV63k3o5aACYMcjuO5YFntbXDrBQde9W1amGm6WjfY9ylrto4jA2BJjWANv8ANl07nFbZy7FOXb8maLJ+SR7eRVLmObqJ7W/spCz21rGlrs4EtJ1B5doKsk4nOdlBMgclIpy5a2isyuk0yk1Jaf2MIxMg5jwP91f6SSr9Sm1rcT4DduZ7uawH21rgXtbhboBzjcnvVlRkeo9aPN53TPQSalvb0vkyPtjQYLgCr9O1A6EHxCi3WZxose0sqMe/rBpMk6gS0yMwBHcrlWwNqQ+iHNIMPY4fKcIduZGsa7LqrWcJdMSXL5JmlVE9YGOxZxpswB7W1HZxqMo7goe7rte8TSPPKZ0k6HUR27rLu+9XMBgQZgjaRoQucMiN21B8o1v6dPC1K5LtfhlFQl0g5NOw9pVLQ1oyAC9tFpLiSdSsN7ycgpMYpFdZdZbw3x7Lwv4RdrWlYj60q+LLzVDiwZZLLMRSXgxy9efYi770aUx1hOskRCuuYDoqHEim6DuJ7VGv32PRe9ElH8ZBP34Ky9z21DTbhawgxJJAO07gaqqy0eppLnA+GseyyrDVH2ZzcQBOKBv+HI+forlxtDqgBHyNxAiPwkHOds9FRW3W2Jx9tn0H+n0Uy9SqCTX9iOoWtz+m1DQAABvGee0LHNOTm4kcvopW/KYLyKWHRsBsRpJmMtzmrDKWFsEwCMxkczGIgxImAPDtVhjV2dr7eN6KHq2ThepGV77nz4f8JlNkGq0bimo6125tnZozq+Orz4RHgt4r2ptOk94yDWl3kJXK7HbCDUqz1zMHmTqu2VLtgobKbpUI3ZE8hR0vCXwSN4htas2jQEU6YG2paOuTOmncugXLw1QoNptqF+N4a9jKbcLwC0Qajs8AJmBruor4ZXA3O0VIcxs5QIdOQbzzc4baErqVms7MZqPc0vEyTGQnEC7lAKqj1SOf8WcMmm1lZjnlnyllQhxpEyRBAEtMeBhdi4TtJqWGzvOppMnvDQD7LUb+wPoPeY6OKbs9I6RhBPf9VtPBVOLvsw/6YPnJ+qAm0REBF8UsBsVpBY54NGpLG5Od1DkO1fP3Dd6tovcwuJpO+Zp+am7ZwnOOYOo7l9I2ijja5skYgRIMESIkHYr5rvy6zTrVaLvvTSc5sgYKrYMBxZOhEGQRM6LDBulWk1zM4e1w6rm8juDuqbFwzTrUYOocW9YYgQAIlp08Cua3Bxc6x1y1+J9ndEt3b+tgOhkZjfPddRuS/qZYXUyKtJzi7HTMlsxk5pzB8lsZrcttMirTwe2nJ6KB+ZkkeXzN9VF0babHUx5mmZBIzjkctY5cpW907TjeXUYdOuYnyJlW3XQ2ri6RkH8w1M6ydD3GVjyduxLnwaPeV/0XMaGPa5xIADXTMuG2o8VnMrFpkKi/uDaVJzakAkuyLeqZEHMDI+EL3CtYxUVpGlkpSe2XRRdXc59VxDG/M7l+kDn2K2KbHthshkkDMExmIM681ZsdqDXHFm3GDh2JjKRuFJPbSqmYwu5t6p9NVMotUHyVGfiSyIrsemnsiXXVVZJova2dRm0kecFZN2W6rZg8Pa0BwPWOR0icQyd4hZjbvqD5Hhw5OEHzbl6IH1G/NSeO1kOHoZ9FP9Sua1so3DMoe5R3r4Ji67QxtFp0fDoiTOMQCcoyEb7KKs7pBPMk+Zy9FR9tA1lve0j3C8Ntb+YeYXPFxo0SlLu3s16r1GzNrjX6bXaXiZyVu226nZ6ZfUcABv8AQLw2+mxpc57QAMySMlzLiS/XWuscM4G/K3nzcRzKk33qtceSBgdOlkz1JNRXn/BKXhx6+o4hrcLNs8z46eGSuWS/Gu1MHt/daz9kwAOdvq3fsVdBpkANktdy1adQdv8AUqtWVJPb5PWf02nt7YrRvVG3bgqWo1sbCRuPULntlqvpxk6M8joc8u4xlK2nhy24iRzEhTK742cFNlYc8Vq2Hlcpmwih1YBOLKflw9sOBzAyjxXrKLW6kk79qraS7JZNCxrdV11+Ecbc7Ozfqm0vGkWBJ0EBW64AEblZdpqtYImTyCwWAkyV2i3Ir7YQpWlyyI4tq4LE8DVxa3zMn0BWgUKJhow5Ezvn5HPVbvxtU+7psmJcTn2CP/patZLKA9vOVV5kt2aPT9EhrH7vls7LwVdjGWVgLYc6MiIc/A2QY3HXOeWULYLzsQFneHtc5r4BbT+brECZ0gansChblrVMFJjS0Al2MtAmZBLQQSAM9lMVLjNW0trF7hhZhaGkiJcST5QFCLwxuJawZZGBgdNRzWNGQI2brOQdg81vF32UUqTKY0Yxrf8AxaG/RabZh9rvJga6aFmbLog4ntd1ST2vGn/S7VvSAIiIAtC+JPAxtTftFEYqzGgYI+cAky1wIcx4k6HPSDkt9RAfIfEd2Oa8lzXhzT1g4dbaQchnPMA56KLsN+VqL8dJ5Yf06d0cuwr6z4k4Ls1ubFemMUQKjeq9vc4ajsMhcfv/AP2e64fNmqU6jS78XULRzMyPLyWAyBub4k03kC1sLH7VqOXi5mo/l8lv13325zA+m9lpp/mYRiHfyPYQtMsH+z/bnuHSGlTbigkuxEN3cA3Udkg9y6lwT8ILNYOu4mtWk9c4mgDTDgDoPjKybKTRq3El5tq0hgkOGKQRBHVULdNr6URVBaR+MDJ3eNiutXtwPSqZsgHkcx56hanePC76WrMI2I08wtox2crbdexqFaxkPLSN8QOxGmqyAYEQCO0R6jNZ9WxkbT6LGLRMaHkVlxaNI3QkU07WG7vb/UPoVn2e+j+ai7sccJ/qhRz6PMLGqUByWDqbXSvnnRYf4arf3Vq1360f/g0d78XstUFnHL0Udf8AfAs1Lqxjdkwe7j2BNmNJlHHfGJcw2ZkS754HyjXD3n2UXdtjZZKIq2imTUqMJpCYgEZOa4HJ2YkGMiInNa/dtHpKuJ7ubiSRJOu+RMqVLqtqqjGMQDThgbAkkhoyByPqjY0izZ7Iari58FpjMCJ3MchK324OFX9CXfZZmcJe5tNsFpAgvInrQdFeuG4DRs5tGBlSuW4qFF/yhswaz2/igSWt3wytkuO5KlX721VH1TsHHInYBugHYAtNm6RqNuuwS2lUpGz1A1znOfBFQNaScBb1XAmTrlACw+H7qeajnsacNNuN+YGESG6eIXQL/u8VKL6JOItaX03a4ajASI8i08wVB8PZ1rQ45dJY6jg1rsX4GwHfqGEFdKpOMk0RsqtTqkn8GQajWGT1jGgPuvaLa1d2Gm0nsaPcrZOHOBm1WNq1XdV3WDW7zzOy3ix3eyk3DTaGjkPrzU+zIhB6XLKHH6ddctzfbH7eTSro+HJPWruj9LNfF23gtG4wo2iwWk0yA6m4k0nuaRjbkSJYSQWzBlu07ruwCsW276dZhp1WNew6teAQfAqK8mxvey1j0zGUe1w3+p8x3pb313YnQABEAY2jvLTI8Vh0XQ5ubddGmZ/Zd0vj4PWSqcVEvoP2wnE3ydmB3OC0e+/hHbacmnFdv6HBjj3tcMR8HFcJScntk2uuNcVGC0kXuDOJhZyab2Oe1+bejGJzTGZDdxA25KevTjEuYKVmY8OqQAXAB75dgLWNBlp1zPLIbjVbn4PvAvEWeqxwyxHCwCY3cfadPBdP4R4GbZfvKh6SvETqGDk2d43WDoSPClw/ZaGEgdI846mEQMR/CP0t0HippEQBERAEREAREQBERAFS5s5FVIgIW8OFaVTMDAezTyWoX1wTVZ1mNDwPy8u7VdJXkLdTaONlMZnHjcdQsxtbUAmDLTkeWYUfUoPGrWn0XcSFYdYKZMljJ/hH7Lb1E/KOSokvpkfPt93uLOyTTknRuLM8zpoucXleDq9QvqZE6AfhGwErp3xqpYrzLQ8dSjTAZlDJxGIHMmf5gucWmkQOsO46jz1HiubfwSIRaXL2WKJZhI60zqIOW+R3hdC+Ht1Bsve17WYXONXQNa2XVR2ks6uWhK0Wz0nEtDqcA5YiyP6hEmN12fgi6i+hUbUjDAbuIY5xe6Z7WjPktToSl2VxWi0FpFQCA0ZdX8DTyACy7wvSqyzl7KUv0aG9YMkfOe79lK2SyscWimPu9zoXRuOYUVf1tpBxstntIoVgQTk4mIkiYhpIg/6rBkou+wltnpuf+GmXOnuLjKi/hfdwqWiqcRewWZrHEiIL4GERyDTnupm+7Yad3vJeaheMDSBriydAgTDcRnsWb8MLDFnqVy0NNeoSABADWjC2BsJxHxWUavk2ywWJtKm2m2cLRAnMrIRFkwlrhBERDIREQHkL1EQBERAEREAREQBERAEREAREQBERAEREBwr4zWAC8MbqTsL6TDjGeIiWk5Z5DCMuxc9rWc4DgcHtPPUeOh7jmu8/Frhx1egyvT6Y1KJjDSAdLXkYiWH5owgridWjikkSRq+lLXD+OkesPULAIi77LheM51nqxC6tY7/ZZrPWfUD7SW1aTQ0GIL2lrA86YWkRlIlcys7RiBGIxuRHmug8N3m2kOmFL7uAyu0OxdJ8vXawjUFzThnPEYBhZMm33VeNaoH1XGCQA0N+VmcCB6ypKx8LsdXqVyJdUIk8gGgQO0wrNl4ju7owW2ii1o1bIaR2YD1pnaFrvFXxExtNCx4mtOTqpBa53MMbq2d3GDyG61M7Ll+3r9rtrbJZ82j7tr2mAHExWflq0MBb5811KwWNtKkymz5WNDR3AQtR+G/B/wBmp9NVA6aoBA/5bNY7HHfwC3ZbGoREQBERAEREAREQBERAEREAREQBERAEREAREQBERAEREB45shc24n+D1OocdkcKThmKbsRaDn8j5xU55Ax2LpSID5l4g4ZtFlf/ALxTqgzkS6mKZ/7mUpdVvcwhzCDnpJwuOEjIiJgOOY0nVfS1eg17S1wDmnUOAIPeDqoOtwBYXuLnWalidkSARlyGEiB3IDj1nttas5raVIGpJccDSXOnGJwtzA60fyjkui8H/D3o3/aLXD6p6wbEhjiZJOxdn3BbjYbpo0RFGlTpiAOo1rZA0BgZrLQBERAEREAREQBERAEREAREQBERAf/Z"/>
          <p:cNvSpPr>
            <a:spLocks noChangeAspect="1" noChangeArrowheads="1"/>
          </p:cNvSpPr>
          <p:nvPr/>
        </p:nvSpPr>
        <p:spPr bwMode="auto">
          <a:xfrm>
            <a:off x="155575" y="-936625"/>
            <a:ext cx="2333625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4" name="Picture 10" descr="http://www.mravenisko.sk/images/mattel/alternatives/j0706_1.jpg"/>
          <p:cNvPicPr>
            <a:picLocks noChangeAspect="1" noChangeArrowheads="1"/>
          </p:cNvPicPr>
          <p:nvPr/>
        </p:nvPicPr>
        <p:blipFill>
          <a:blip r:embed="rId4" cstate="print"/>
          <a:srcRect t="4409"/>
          <a:stretch>
            <a:fillRect/>
          </a:stretch>
        </p:blipFill>
        <p:spPr bwMode="auto">
          <a:xfrm>
            <a:off x="6876256" y="1052736"/>
            <a:ext cx="1944216" cy="15611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Čí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6000" dirty="0" smtClean="0"/>
              <a:t>ČÍTAME S POROZUMENÍM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39552" y="2276872"/>
            <a:ext cx="770448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/>
              <a:t>V škole máme športové krúžky. Tí, ktorí radi hádžu loptu, </a:t>
            </a:r>
          </a:p>
          <a:p>
            <a:r>
              <a:rPr lang="sk-SK" sz="2400" dirty="0" smtClean="0"/>
              <a:t>sa prihlásili na hádzanú.</a:t>
            </a:r>
          </a:p>
          <a:p>
            <a:r>
              <a:rPr lang="sk-SK" sz="2400" dirty="0" smtClean="0"/>
              <a:t>Ja a moji kamaráti sme sa prihlásili na džudo. </a:t>
            </a:r>
          </a:p>
          <a:p>
            <a:r>
              <a:rPr lang="sk-SK" sz="2400" dirty="0" smtClean="0"/>
              <a:t>Neviem, či tam všetci aj vydržia. Džudo má prísne pravidlá.</a:t>
            </a:r>
          </a:p>
          <a:p>
            <a:r>
              <a:rPr lang="sk-SK" sz="2400" dirty="0" smtClean="0"/>
              <a:t>Dievčatá len </a:t>
            </a:r>
            <a:r>
              <a:rPr lang="sk-SK" sz="2400" dirty="0" err="1" smtClean="0"/>
              <a:t>džavocú</a:t>
            </a:r>
            <a:r>
              <a:rPr lang="sk-SK" sz="2400" dirty="0" smtClean="0"/>
              <a:t>. Myslia si, že im vystačí vymeniť džínsy </a:t>
            </a:r>
          </a:p>
          <a:p>
            <a:r>
              <a:rPr lang="sk-SK" sz="2400" dirty="0" smtClean="0"/>
              <a:t>po tréningu za biele kimono.</a:t>
            </a:r>
          </a:p>
          <a:p>
            <a:r>
              <a:rPr lang="sk-SK" sz="2400" dirty="0" smtClean="0"/>
              <a:t>Po tréningu sa osviežime džúsom. Mama nás vždy prekvapí</a:t>
            </a:r>
          </a:p>
          <a:p>
            <a:r>
              <a:rPr lang="sk-SK" sz="2400" dirty="0" smtClean="0"/>
              <a:t>buchtami s džemom.</a:t>
            </a:r>
            <a:endParaRPr lang="sk-SK" sz="2400" dirty="0"/>
          </a:p>
        </p:txBody>
      </p:sp>
      <p:pic>
        <p:nvPicPr>
          <p:cNvPr id="1026" name="Picture 2" descr="https://encrypted-tbn3.google.com/images?q=tbn:ANd9GcRfy_3LV5CzRq6dQlM-2cWMu_8HmrUOYWTjYJwB8_DenCIo2sh75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7" y="4924424"/>
            <a:ext cx="2016223" cy="1643749"/>
          </a:xfrm>
          <a:prstGeom prst="rect">
            <a:avLst/>
          </a:prstGeom>
          <a:noFill/>
        </p:spPr>
      </p:pic>
      <p:pic>
        <p:nvPicPr>
          <p:cNvPr id="1028" name="Picture 4" descr="https://encrypted-tbn3.google.com/images?q=tbn:ANd9GcQbHoVHTCy6XD9mRqlCboxCEigGP5c-4dX43SiRxW1yrT1tYeag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941168"/>
            <a:ext cx="2208245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ROZMÝŠĽAJ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39552" y="1988840"/>
            <a:ext cx="61825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Povedz 3 veci, ktoré ťa napadnú, keď počuješ slovo hádzaná.</a:t>
            </a:r>
          </a:p>
          <a:p>
            <a:pPr marL="342900" indent="-342900">
              <a:buAutoNum type="arabicPeriod"/>
            </a:pPr>
            <a:r>
              <a:rPr lang="sk-SK" dirty="0" smtClean="0"/>
              <a:t>Povedz 3 veci, ktoré ťa napadnú, keď počuješ slovo džudo.</a:t>
            </a:r>
          </a:p>
          <a:p>
            <a:pPr marL="342900" indent="-342900">
              <a:buAutoNum type="arabicPeriod"/>
            </a:pPr>
            <a:r>
              <a:rPr lang="sk-SK" dirty="0" smtClean="0"/>
              <a:t>Aký je rozdiel medzi džudom a hádzanou?</a:t>
            </a:r>
            <a:endParaRPr lang="sk-SK" dirty="0"/>
          </a:p>
        </p:txBody>
      </p:sp>
      <p:pic>
        <p:nvPicPr>
          <p:cNvPr id="17410" name="Picture 2" descr="https://encrypted-tbn1.google.com/images?q=tbn:ANd9GcRFJnTrqV_Nv8Zo76E-ydp_8GVBQAiLTChltkAQchpVerkczVOv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56992"/>
            <a:ext cx="2247900" cy="2028826"/>
          </a:xfrm>
          <a:prstGeom prst="rect">
            <a:avLst/>
          </a:prstGeom>
          <a:noFill/>
        </p:spPr>
      </p:pic>
      <p:pic>
        <p:nvPicPr>
          <p:cNvPr id="17412" name="Picture 4" descr="https://encrypted-tbn0.google.com/images?q=tbn:ANd9GcRf9RdqZ1WxbC9ef9ret2GU0FdGGFMJmHeKHWfJKI9h1XqgWjE1b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2490" y="3356992"/>
            <a:ext cx="2702154" cy="2016224"/>
          </a:xfrm>
          <a:prstGeom prst="rect">
            <a:avLst/>
          </a:prstGeom>
          <a:noFill/>
        </p:spPr>
      </p:pic>
      <p:pic>
        <p:nvPicPr>
          <p:cNvPr id="17414" name="Picture 6" descr="https://encrypted-tbn3.google.com/images?q=tbn:ANd9GcTlqLBjTb80hUzJKOYaInPhK-y0VeAyabCf4-N8NwDFphe9ac0qp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861048"/>
            <a:ext cx="914400" cy="914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/>
          <a:lstStyle/>
          <a:p>
            <a:r>
              <a:rPr lang="sk-SK" dirty="0" smtClean="0"/>
              <a:t>MALÁ BODKA NA ZÁVER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dirty="0" smtClean="0">
                <a:hlinkClick r:id="rId2"/>
              </a:rPr>
              <a:t>http://www.youtube.com/watch?v=l8Y8IrN_Y6k&amp;feature=player_detailpage#t=51s</a:t>
            </a:r>
            <a:endParaRPr lang="sk-SK" dirty="0"/>
          </a:p>
        </p:txBody>
      </p:sp>
      <p:pic>
        <p:nvPicPr>
          <p:cNvPr id="1026" name="Picture 2" descr="https://encrypted-tbn1.google.com/images?q=tbn:ANd9GcSbFQhXuOfKQwnhXN-AaaYzzQTqEsu-8YZpTojtzEsH5QfQe8X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933056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154</Words>
  <Application>Microsoft Office PowerPoint</Application>
  <PresentationFormat>Prezentácia na obrazovke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UČÍME SA PÍSMENKO DŽ</vt:lpstr>
      <vt:lpstr>HÁDŽEM...</vt:lpstr>
      <vt:lpstr>PREČÍTAJ SI TIETO SLOVÁ</vt:lpstr>
      <vt:lpstr>Čí   ČÍTAME S POROZUMENÍM  </vt:lpstr>
      <vt:lpstr>ROZMÝŠĽAJ</vt:lpstr>
      <vt:lpstr>MALÁ BODKA NA ZÁVER</vt:lpstr>
    </vt:vector>
  </TitlesOfParts>
  <Company>ŠPÚ - projekt Jazyky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SPU</dc:creator>
  <cp:lastModifiedBy>SPU</cp:lastModifiedBy>
  <cp:revision>5</cp:revision>
  <dcterms:created xsi:type="dcterms:W3CDTF">2012-05-02T21:25:17Z</dcterms:created>
  <dcterms:modified xsi:type="dcterms:W3CDTF">2012-05-24T18:10:22Z</dcterms:modified>
</cp:coreProperties>
</file>